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23.png" ContentType="image/png"/>
  <Override PartName="/ppt/media/image22.png" ContentType="image/png"/>
  <Override PartName="/ppt/media/image21.png" ContentType="image/png"/>
  <Override PartName="/ppt/media/image19.png" ContentType="image/png"/>
  <Override PartName="/ppt/media/image20.png" ContentType="image/png"/>
  <Override PartName="/ppt/media/image18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26.jpeg" ContentType="image/jpe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17.png" ContentType="image/png"/>
  <Override PartName="/ppt/media/image3.png" ContentType="image/png"/>
  <Override PartName="/ppt/media/image16.png" ContentType="image/png"/>
  <Override PartName="/ppt/media/image25.png" ContentType="image/png"/>
  <Override PartName="/ppt/media/image2.png" ContentType="image/png"/>
  <Override PartName="/ppt/media/image15.png" ContentType="image/png"/>
  <Override PartName="/ppt/media/image24.png" ContentType="image/png"/>
  <Override PartName="/ppt/media/image1.png" ContentType="image/png"/>
  <Override PartName="/ppt/slideLayouts/_rels/slideLayout144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7.xml.rels" ContentType="application/vnd.openxmlformats-package.relationships+xml"/>
  <Override PartName="/ppt/slideLayouts/slideLayout144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theme/theme12.xml" ContentType="application/vnd.openxmlformats-officedocument.theme+xml"/>
  <Override PartName="/ppt/theme/theme9.xml" ContentType="application/vnd.openxmlformats-officedocument.theme+xml"/>
  <Override PartName="/ppt/theme/theme11.xml" ContentType="application/vnd.openxmlformats-officedocument.theme+xml"/>
  <Override PartName="/ppt/theme/theme8.xml" ContentType="application/vnd.openxmlformats-officedocument.theme+xml"/>
  <Override PartName="/ppt/theme/theme10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2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.xml.rels" ContentType="application/vnd.openxmlformats-package.relationships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  <p:sldMasterId id="2147483778" r:id="rId12"/>
    <p:sldMasterId id="2147483791" r:id="rId13"/>
  </p:sldMasterIdLst>
  <p:notesMasterIdLst>
    <p:notesMasterId r:id="rId14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notesMaster" Target="notesMasters/notesMaster1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PlaceHolder 1"/>
          <p:cNvSpPr>
            <a:spLocks noGrp="1"/>
          </p:cNvSpPr>
          <p:nvPr>
            <p:ph type="hdr"/>
          </p:nvPr>
        </p:nvSpPr>
        <p:spPr>
          <a:xfrm>
            <a:off x="0" y="0"/>
            <a:ext cx="2971800" cy="4586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644" name="PlaceHolder 2"/>
          <p:cNvSpPr>
            <a:spLocks noGrp="1"/>
          </p:cNvSpPr>
          <p:nvPr>
            <p:ph type="dt"/>
          </p:nvPr>
        </p:nvSpPr>
        <p:spPr>
          <a:xfrm>
            <a:off x="3884760" y="0"/>
            <a:ext cx="2971800" cy="4586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645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Modifiez les styles du texte</a:t>
            </a:r>
            <a:endParaRPr/>
          </a:p>
          <a:p>
            <a:pPr lvl="1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Deuxième niveau</a:t>
            </a:r>
            <a:endParaRPr/>
          </a:p>
          <a:p>
            <a:pPr lvl="2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Cinquième niveau</a:t>
            </a:r>
            <a:endParaRPr/>
          </a:p>
        </p:txBody>
      </p:sp>
      <p:sp>
        <p:nvSpPr>
          <p:cNvPr id="646" name="PlaceHolder 4"/>
          <p:cNvSpPr>
            <a:spLocks noGrp="1"/>
          </p:cNvSpPr>
          <p:nvPr>
            <p:ph type="ftr"/>
          </p:nvPr>
        </p:nvSpPr>
        <p:spPr>
          <a:xfrm>
            <a:off x="0" y="8685360"/>
            <a:ext cx="2971800" cy="458640"/>
          </a:xfrm>
          <a:prstGeom prst="rect">
            <a:avLst/>
          </a:prstGeom>
        </p:spPr>
        <p:txBody>
          <a:bodyPr anchor="b"/>
          <a:p>
            <a:endParaRPr/>
          </a:p>
        </p:txBody>
      </p:sp>
      <p:sp>
        <p:nvSpPr>
          <p:cNvPr id="647" name="PlaceHolder 5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800" cy="4586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FE5D6DB8-CFC5-45AF-90FA-C883B533B6FD}" type="slidenum"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TextShape 1"/>
          <p:cNvSpPr txBox="1"/>
          <p:nvPr/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689" name="TextShape 2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B91DE6A-378C-465F-8195-233AF57B2B48}" type="slidenum"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690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691" name="TextShape 4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429F1BF-C839-466A-A1AA-8C072C916502}" type="slidenum"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&lt;numéro&gt;</a:t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TextShape 1"/>
          <p:cNvSpPr txBox="1"/>
          <p:nvPr/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725" name="TextShape 2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AA2A66E-690E-479A-A6EB-146A0FC6E6AC}" type="slidenum"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726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727" name="TextShape 4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B2C71FC-E752-4BEC-9367-962394044AFA}" type="slidenum"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&lt;numéro&gt;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TextShape 1"/>
          <p:cNvSpPr txBox="1"/>
          <p:nvPr/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693" name="TextShape 2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C5D502D-0BDE-4EF9-A3C2-AFD39FE04E3A}" type="slidenum"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694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Expliquez en quoi la présentation est importante pour le public : Les adultes sont plus intéressés par un sujet s’ils savent pourquoi il est important pour eux.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Précisez le niveau d’expertise du présentateur : Exposez brièvement votre expérience en la matière ou expliquez la raison pour laquelle les participants doivent vous écouter.</a:t>
            </a:r>
            <a:endParaRPr/>
          </a:p>
        </p:txBody>
      </p:sp>
      <p:sp>
        <p:nvSpPr>
          <p:cNvPr id="695" name="TextShape 4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8DD6AF7-8B98-4E40-BDE7-D2699D1CBBE9}" type="slidenum"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&lt;numéro&gt;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TextShape 1"/>
          <p:cNvSpPr txBox="1"/>
          <p:nvPr/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697" name="TextShape 2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8C41683-ABEC-4C85-BDC2-8531BECA43C9}" type="slidenum"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698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La description des leçons doit être brève.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99" name="TextShape 4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EB9A9F1-DA79-4D72-B07B-7229BFD1E913}" type="slidenum"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&lt;numéro&gt;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TextShape 1"/>
          <p:cNvSpPr txBox="1"/>
          <p:nvPr/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701" name="TextShape 2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E830AC9-D3BA-4178-A814-5C4B50B95A8E}" type="slidenum"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702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Exemples d’objectifs</a:t>
            </a:r>
            <a:endParaRPr/>
          </a:p>
          <a:p>
            <a:pPr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À la fin de cette leçon, vous pourrez 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Enregistrer des fichiers sur le serveur web d’équipe.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Déplacer des fichiers à d’autres endroits sur le serveur web d’équipe.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Partager des fichiers sur le serveur web d’équipe.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703" name="TextShape 4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83D3502-1CE3-4ADD-A956-B4DDBF84631D}" type="slidenum"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&lt;numéro&gt;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TextShape 1"/>
          <p:cNvSpPr txBox="1"/>
          <p:nvPr/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705" name="TextShape 2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9D89717-04AC-48A8-8333-9DCE916BB8EE}" type="slidenum"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706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707" name="TextShape 4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86ABBE0-2897-4C28-AA08-1F39C6AE6791}" type="slidenum"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&lt;numéro&gt;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TextShape 1"/>
          <p:cNvSpPr txBox="1"/>
          <p:nvPr/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709" name="TextShape 2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F7D4BD5-4F81-4E8B-B4C3-6FF7C3E2A0BB}" type="slidenum"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710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711" name="TextShape 4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D367086-0EE9-47F1-BA3A-B346197C8831}" type="slidenum"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&lt;numéro&gt;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TextShape 1"/>
          <p:cNvSpPr txBox="1"/>
          <p:nvPr/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713" name="TextShape 2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680488A-7943-4452-9A18-592CB685B31A}" type="slidenum"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714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La description des leçons doit être brève.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715" name="TextShape 4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FD1B33C-2E64-40A4-8B86-4264672AD7E5}" type="slidenum"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&lt;numéro&gt;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TextShape 1"/>
          <p:cNvSpPr txBox="1"/>
          <p:nvPr/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717" name="TextShape 2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D62FD6A-4F5A-42B1-AF47-72C2F9AC3380}" type="slidenum"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718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719" name="TextShape 4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AFECCE7-9C29-42E3-8156-8A6FE13FBE57}" type="slidenum"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&lt;numéro&gt;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TextShape 1"/>
          <p:cNvSpPr txBox="1"/>
          <p:nvPr/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r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721" name="TextShape 2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86B583C-8011-4373-BF77-AA5B1BE2EFF0}" type="slidenum">
              <a:rPr lang="fr-FR" sz="1200" strike="noStrike">
                <a:solidFill>
                  <a:srgbClr val="000000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722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723" name="TextShape 4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6031ACB-B66B-4877-852C-17E5A952741C}" type="slidenum">
              <a:rPr lang="fr-FR" sz="1200" strike="noStrike">
                <a:solidFill>
                  <a:srgbClr val="000000"/>
                </a:solidFill>
                <a:latin typeface="Calibri"/>
                <a:ea typeface="Microsoft YaHei"/>
              </a:rPr>
              <a:t>&lt;numéro&gt;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17.png"/><Relationship Id="rId3" Type="http://schemas.openxmlformats.org/officeDocument/2006/relationships/image" Target="../media/image18.png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19.png"/><Relationship Id="rId3" Type="http://schemas.openxmlformats.org/officeDocument/2006/relationships/image" Target="../media/image20.png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21.png"/><Relationship Id="rId3" Type="http://schemas.openxmlformats.org/officeDocument/2006/relationships/image" Target="../media/image22.png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15.png"/><Relationship Id="rId3" Type="http://schemas.openxmlformats.org/officeDocument/2006/relationships/image" Target="../media/image16.png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subTitle"/>
          </p:nvPr>
        </p:nvSpPr>
        <p:spPr>
          <a:xfrm>
            <a:off x="609480" y="1143000"/>
            <a:ext cx="10972800" cy="4945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3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8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2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5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9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80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8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84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485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/>
          </p:cNvSpPr>
          <p:nvPr>
            <p:ph type="subTitle"/>
          </p:nvPr>
        </p:nvSpPr>
        <p:spPr>
          <a:xfrm>
            <a:off x="609480" y="1143000"/>
            <a:ext cx="10972800" cy="4945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6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1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5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8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2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3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50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51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537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538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PlaceHolder 1"/>
          <p:cNvSpPr>
            <a:spLocks noGrp="1"/>
          </p:cNvSpPr>
          <p:nvPr>
            <p:ph type="subTitle"/>
          </p:nvPr>
        </p:nvSpPr>
        <p:spPr>
          <a:xfrm>
            <a:off x="609480" y="1143000"/>
            <a:ext cx="10972800" cy="4945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8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9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3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7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0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4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5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589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590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PlaceHolder 1"/>
          <p:cNvSpPr>
            <a:spLocks noGrp="1"/>
          </p:cNvSpPr>
          <p:nvPr>
            <p:ph type="subTitle"/>
          </p:nvPr>
        </p:nvSpPr>
        <p:spPr>
          <a:xfrm>
            <a:off x="609480" y="1143000"/>
            <a:ext cx="10972800" cy="4945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0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5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9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2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6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7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641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642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609480" y="1143000"/>
            <a:ext cx="10972800" cy="4945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4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115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ubTitle"/>
          </p:nvPr>
        </p:nvSpPr>
        <p:spPr>
          <a:xfrm>
            <a:off x="609480" y="1143000"/>
            <a:ext cx="10972800" cy="4945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68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169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subTitle"/>
          </p:nvPr>
        </p:nvSpPr>
        <p:spPr>
          <a:xfrm>
            <a:off x="609480" y="1143000"/>
            <a:ext cx="10972800" cy="4945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6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20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221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subTitle"/>
          </p:nvPr>
        </p:nvSpPr>
        <p:spPr>
          <a:xfrm>
            <a:off x="609480" y="1143000"/>
            <a:ext cx="10972800" cy="4945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9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0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1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subTitle"/>
          </p:nvPr>
        </p:nvSpPr>
        <p:spPr>
          <a:xfrm>
            <a:off x="609480" y="1143000"/>
            <a:ext cx="10972800" cy="4945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75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276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subTitle"/>
          </p:nvPr>
        </p:nvSpPr>
        <p:spPr>
          <a:xfrm>
            <a:off x="609480" y="1143000"/>
            <a:ext cx="10972800" cy="4945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8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1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5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6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30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331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subTitle"/>
          </p:nvPr>
        </p:nvSpPr>
        <p:spPr>
          <a:xfrm>
            <a:off x="609480" y="1143000"/>
            <a:ext cx="10972800" cy="4945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0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5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9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2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6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7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1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382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subTitle"/>
          </p:nvPr>
        </p:nvSpPr>
        <p:spPr>
          <a:xfrm>
            <a:off x="609480" y="1143000"/>
            <a:ext cx="10972800" cy="4945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0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5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9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2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6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7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31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432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4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366840"/>
            <a:ext cx="12192120" cy="8424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12192120" cy="3106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0" y="308160"/>
            <a:ext cx="12192120" cy="9144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 flipV="1">
            <a:off x="7213680" y="35532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 flipV="1">
            <a:off x="7213680" y="440280"/>
            <a:ext cx="4978440" cy="18000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7209720" y="497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9831600" y="5889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12113280" y="-2160"/>
            <a:ext cx="7668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12059280" y="-2160"/>
            <a:ext cx="3672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12034080" y="-2160"/>
            <a:ext cx="12240" cy="62172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11967120" y="-2160"/>
            <a:ext cx="36720" cy="62172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11887560" y="360"/>
            <a:ext cx="73080" cy="5853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11831400" y="360"/>
            <a:ext cx="12240" cy="58536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PlaceHolder 14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4000" strike="noStrike">
                <a:solidFill>
                  <a:srgbClr val="455f51"/>
                </a:solidFill>
                <a:latin typeface="Calibri"/>
                <a:ea typeface="Microsoft YaHei"/>
              </a:rPr>
              <a:t>Modifiez le style du titre</a:t>
            </a:r>
            <a:endParaRPr/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609480" y="2249280"/>
            <a:ext cx="10972800" cy="43250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Modifier les styles du texte du masque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fr-FR" sz="2200" strike="noStrike">
                <a:solidFill>
                  <a:srgbClr val="455f51"/>
                </a:solidFill>
                <a:latin typeface="Calibri"/>
                <a:ea typeface="Microsoft YaHei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Cinquième niveau</a:t>
            </a:r>
            <a:endParaRPr/>
          </a:p>
        </p:txBody>
      </p:sp>
      <p:sp>
        <p:nvSpPr>
          <p:cNvPr id="15" name="PlaceHolder 16"/>
          <p:cNvSpPr>
            <a:spLocks noGrp="1"/>
          </p:cNvSpPr>
          <p:nvPr>
            <p:ph type="ftr"/>
          </p:nvPr>
        </p:nvSpPr>
        <p:spPr>
          <a:xfrm>
            <a:off x="7010280" y="612720"/>
            <a:ext cx="1767960" cy="457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Ajouter un pied de page</a:t>
            </a:r>
            <a:endParaRPr/>
          </a:p>
        </p:txBody>
      </p:sp>
      <p:sp>
        <p:nvSpPr>
          <p:cNvPr id="16" name="PlaceHolder 17"/>
          <p:cNvSpPr>
            <a:spLocks noGrp="1"/>
          </p:cNvSpPr>
          <p:nvPr>
            <p:ph type="dt"/>
          </p:nvPr>
        </p:nvSpPr>
        <p:spPr>
          <a:xfrm>
            <a:off x="8782200" y="612720"/>
            <a:ext cx="1276200" cy="457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17" name="PlaceHolder 18"/>
          <p:cNvSpPr>
            <a:spLocks noGrp="1"/>
          </p:cNvSpPr>
          <p:nvPr>
            <p:ph type="sldNum"/>
          </p:nvPr>
        </p:nvSpPr>
        <p:spPr>
          <a:xfrm>
            <a:off x="10899720" y="2160"/>
            <a:ext cx="1015920" cy="3657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54634E70-E934-4506-BBD0-96CFEDCECE65}" type="slidenum">
              <a:rPr lang="fr-FR" strike="noStrike">
                <a:solidFill>
                  <a:srgbClr val="ffffff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CustomShape 1"/>
          <p:cNvSpPr/>
          <p:nvPr/>
        </p:nvSpPr>
        <p:spPr>
          <a:xfrm>
            <a:off x="0" y="366840"/>
            <a:ext cx="12192120" cy="8424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7" name="CustomShape 2"/>
          <p:cNvSpPr/>
          <p:nvPr/>
        </p:nvSpPr>
        <p:spPr>
          <a:xfrm>
            <a:off x="0" y="0"/>
            <a:ext cx="12192120" cy="3106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8" name="CustomShape 3"/>
          <p:cNvSpPr/>
          <p:nvPr/>
        </p:nvSpPr>
        <p:spPr>
          <a:xfrm>
            <a:off x="0" y="308160"/>
            <a:ext cx="12192120" cy="9144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9" name="CustomShape 4"/>
          <p:cNvSpPr/>
          <p:nvPr/>
        </p:nvSpPr>
        <p:spPr>
          <a:xfrm flipV="1">
            <a:off x="7213680" y="35532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0" name="CustomShape 5"/>
          <p:cNvSpPr/>
          <p:nvPr/>
        </p:nvSpPr>
        <p:spPr>
          <a:xfrm flipV="1">
            <a:off x="7213680" y="440280"/>
            <a:ext cx="4978440" cy="18000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1" name="CustomShape 6"/>
          <p:cNvSpPr/>
          <p:nvPr/>
        </p:nvSpPr>
        <p:spPr>
          <a:xfrm>
            <a:off x="7209720" y="497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2" name="CustomShape 7"/>
          <p:cNvSpPr/>
          <p:nvPr/>
        </p:nvSpPr>
        <p:spPr>
          <a:xfrm>
            <a:off x="9831600" y="5889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3" name="CustomShape 8"/>
          <p:cNvSpPr/>
          <p:nvPr/>
        </p:nvSpPr>
        <p:spPr>
          <a:xfrm>
            <a:off x="12113280" y="-2160"/>
            <a:ext cx="7668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4" name="CustomShape 9"/>
          <p:cNvSpPr/>
          <p:nvPr/>
        </p:nvSpPr>
        <p:spPr>
          <a:xfrm>
            <a:off x="12059280" y="-2160"/>
            <a:ext cx="3672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5" name="CustomShape 10"/>
          <p:cNvSpPr/>
          <p:nvPr/>
        </p:nvSpPr>
        <p:spPr>
          <a:xfrm>
            <a:off x="12034080" y="-2160"/>
            <a:ext cx="12240" cy="62172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6" name="CustomShape 11"/>
          <p:cNvSpPr/>
          <p:nvPr/>
        </p:nvSpPr>
        <p:spPr>
          <a:xfrm>
            <a:off x="11967120" y="-2160"/>
            <a:ext cx="36720" cy="62172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7" name="CustomShape 12"/>
          <p:cNvSpPr/>
          <p:nvPr/>
        </p:nvSpPr>
        <p:spPr>
          <a:xfrm>
            <a:off x="11887560" y="360"/>
            <a:ext cx="73080" cy="5853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8" name="CustomShape 13"/>
          <p:cNvSpPr/>
          <p:nvPr/>
        </p:nvSpPr>
        <p:spPr>
          <a:xfrm>
            <a:off x="11831400" y="360"/>
            <a:ext cx="12240" cy="58536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9" name="PlaceHolder 14"/>
          <p:cNvSpPr>
            <a:spLocks noGrp="1"/>
          </p:cNvSpPr>
          <p:nvPr>
            <p:ph type="title"/>
          </p:nvPr>
        </p:nvSpPr>
        <p:spPr>
          <a:xfrm>
            <a:off x="7254000" y="1109160"/>
            <a:ext cx="782280" cy="4681800"/>
          </a:xfrm>
          <a:prstGeom prst="rect">
            <a:avLst/>
          </a:prstGeom>
        </p:spPr>
        <p:txBody>
          <a:bodyPr lIns="45720" rIns="45720" tIns="0" anchorCtr="1"/>
          <a:p>
            <a:pPr algn="ctr">
              <a:lnSpc>
                <a:spcPct val="100000"/>
              </a:lnSpc>
            </a:pPr>
            <a:r>
              <a:rPr b="1"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Modifiez le style du titre</a:t>
            </a:r>
            <a:endParaRPr/>
          </a:p>
        </p:txBody>
      </p:sp>
      <p:sp>
        <p:nvSpPr>
          <p:cNvPr id="500" name="PlaceHolder 15"/>
          <p:cNvSpPr>
            <a:spLocks noGrp="1"/>
          </p:cNvSpPr>
          <p:nvPr>
            <p:ph type="title"/>
          </p:nvPr>
        </p:nvSpPr>
        <p:spPr>
          <a:xfrm>
            <a:off x="538200" y="1143000"/>
            <a:ext cx="6095880" cy="4572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Cliquez sur l’icône pour ajouter une image</a:t>
            </a:r>
            <a:endParaRPr/>
          </a:p>
        </p:txBody>
      </p:sp>
      <p:sp>
        <p:nvSpPr>
          <p:cNvPr id="501" name="PlaceHolder 16"/>
          <p:cNvSpPr>
            <a:spLocks noGrp="1"/>
          </p:cNvSpPr>
          <p:nvPr>
            <p:ph type="body"/>
          </p:nvPr>
        </p:nvSpPr>
        <p:spPr>
          <a:xfrm>
            <a:off x="8118000" y="3274200"/>
            <a:ext cx="3454560" cy="2516400"/>
          </a:xfrm>
          <a:prstGeom prst="rect">
            <a:avLst/>
          </a:prstGeom>
        </p:spPr>
        <p:txBody>
          <a:bodyPr lIns="0" rIns="45720" tIns="0"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fr-FR" sz="1300" strike="noStrike">
                <a:solidFill>
                  <a:srgbClr val="455f51"/>
                </a:solidFill>
                <a:latin typeface="Calibri"/>
                <a:ea typeface="Microsoft YaHei"/>
              </a:rPr>
              <a:t>Modifier les styles du texte du masque</a:t>
            </a:r>
            <a:endParaRPr/>
          </a:p>
        </p:txBody>
      </p:sp>
      <p:sp>
        <p:nvSpPr>
          <p:cNvPr id="502" name="PlaceHolder 17"/>
          <p:cNvSpPr>
            <a:spLocks noGrp="1"/>
          </p:cNvSpPr>
          <p:nvPr>
            <p:ph type="ftr"/>
          </p:nvPr>
        </p:nvSpPr>
        <p:spPr>
          <a:xfrm>
            <a:off x="7010280" y="612720"/>
            <a:ext cx="1767960" cy="457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Ajouter un pied de page</a:t>
            </a:r>
            <a:endParaRPr/>
          </a:p>
        </p:txBody>
      </p:sp>
      <p:sp>
        <p:nvSpPr>
          <p:cNvPr id="503" name="PlaceHolder 18"/>
          <p:cNvSpPr>
            <a:spLocks noGrp="1"/>
          </p:cNvSpPr>
          <p:nvPr>
            <p:ph type="dt"/>
          </p:nvPr>
        </p:nvSpPr>
        <p:spPr>
          <a:xfrm>
            <a:off x="8782200" y="612720"/>
            <a:ext cx="1276200" cy="457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504" name="PlaceHolder 19"/>
          <p:cNvSpPr>
            <a:spLocks noGrp="1"/>
          </p:cNvSpPr>
          <p:nvPr>
            <p:ph type="sldNum"/>
          </p:nvPr>
        </p:nvSpPr>
        <p:spPr>
          <a:xfrm>
            <a:off x="10899720" y="2160"/>
            <a:ext cx="1015920" cy="3657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622BFE76-481B-4CF4-B369-E109D09B87DA}" type="slidenum">
              <a:rPr lang="fr-FR" strike="noStrike">
                <a:solidFill>
                  <a:srgbClr val="ffffff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CustomShape 1"/>
          <p:cNvSpPr/>
          <p:nvPr/>
        </p:nvSpPr>
        <p:spPr>
          <a:xfrm>
            <a:off x="0" y="366840"/>
            <a:ext cx="12192120" cy="8424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0" name="CustomShape 2"/>
          <p:cNvSpPr/>
          <p:nvPr/>
        </p:nvSpPr>
        <p:spPr>
          <a:xfrm>
            <a:off x="0" y="0"/>
            <a:ext cx="12192120" cy="3106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1" name="CustomShape 3"/>
          <p:cNvSpPr/>
          <p:nvPr/>
        </p:nvSpPr>
        <p:spPr>
          <a:xfrm>
            <a:off x="0" y="308160"/>
            <a:ext cx="12192120" cy="9144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2" name="CustomShape 4"/>
          <p:cNvSpPr/>
          <p:nvPr/>
        </p:nvSpPr>
        <p:spPr>
          <a:xfrm flipV="1">
            <a:off x="7213680" y="35532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3" name="CustomShape 5"/>
          <p:cNvSpPr/>
          <p:nvPr/>
        </p:nvSpPr>
        <p:spPr>
          <a:xfrm flipV="1">
            <a:off x="7213680" y="440280"/>
            <a:ext cx="4978440" cy="18000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4" name="CustomShape 6"/>
          <p:cNvSpPr/>
          <p:nvPr/>
        </p:nvSpPr>
        <p:spPr>
          <a:xfrm>
            <a:off x="7209720" y="497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5" name="CustomShape 7"/>
          <p:cNvSpPr/>
          <p:nvPr/>
        </p:nvSpPr>
        <p:spPr>
          <a:xfrm>
            <a:off x="9831600" y="5889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6" name="CustomShape 8"/>
          <p:cNvSpPr/>
          <p:nvPr/>
        </p:nvSpPr>
        <p:spPr>
          <a:xfrm>
            <a:off x="12113280" y="-2160"/>
            <a:ext cx="7668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7" name="CustomShape 9"/>
          <p:cNvSpPr/>
          <p:nvPr/>
        </p:nvSpPr>
        <p:spPr>
          <a:xfrm>
            <a:off x="12059280" y="-2160"/>
            <a:ext cx="3672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8" name="CustomShape 10"/>
          <p:cNvSpPr/>
          <p:nvPr/>
        </p:nvSpPr>
        <p:spPr>
          <a:xfrm>
            <a:off x="12034080" y="-2160"/>
            <a:ext cx="12240" cy="62172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9" name="CustomShape 11"/>
          <p:cNvSpPr/>
          <p:nvPr/>
        </p:nvSpPr>
        <p:spPr>
          <a:xfrm>
            <a:off x="11967120" y="-2160"/>
            <a:ext cx="36720" cy="62172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0" name="CustomShape 12"/>
          <p:cNvSpPr/>
          <p:nvPr/>
        </p:nvSpPr>
        <p:spPr>
          <a:xfrm>
            <a:off x="11887560" y="360"/>
            <a:ext cx="73080" cy="5853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1" name="CustomShape 13"/>
          <p:cNvSpPr/>
          <p:nvPr/>
        </p:nvSpPr>
        <p:spPr>
          <a:xfrm>
            <a:off x="11831400" y="360"/>
            <a:ext cx="12240" cy="58536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2" name="PlaceHolder 14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4000" strike="noStrike">
                <a:solidFill>
                  <a:srgbClr val="455f51"/>
                </a:solidFill>
                <a:latin typeface="Calibri"/>
                <a:ea typeface="Microsoft YaHei"/>
              </a:rPr>
              <a:t>Modifiez le style du titre</a:t>
            </a:r>
            <a:endParaRPr/>
          </a:p>
        </p:txBody>
      </p:sp>
      <p:sp>
        <p:nvSpPr>
          <p:cNvPr id="553" name="PlaceHolder 15"/>
          <p:cNvSpPr>
            <a:spLocks noGrp="1"/>
          </p:cNvSpPr>
          <p:nvPr>
            <p:ph type="body"/>
          </p:nvPr>
        </p:nvSpPr>
        <p:spPr>
          <a:xfrm>
            <a:off x="609480" y="2249280"/>
            <a:ext cx="10972800" cy="4325040"/>
          </a:xfrm>
          <a:prstGeom prst="rect">
            <a:avLst/>
          </a:prstGeom>
        </p:spPr>
        <p:txBody>
          <a:bodyPr vert="vert"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Modifier les styles du texte du masque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fr-FR" sz="2200" strike="noStrike">
                <a:solidFill>
                  <a:srgbClr val="455f51"/>
                </a:solidFill>
                <a:latin typeface="Calibri"/>
                <a:ea typeface="Microsoft YaHei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Cinquième niveau</a:t>
            </a:r>
            <a:endParaRPr/>
          </a:p>
        </p:txBody>
      </p:sp>
      <p:sp>
        <p:nvSpPr>
          <p:cNvPr id="554" name="PlaceHolder 16"/>
          <p:cNvSpPr>
            <a:spLocks noGrp="1"/>
          </p:cNvSpPr>
          <p:nvPr>
            <p:ph type="ftr"/>
          </p:nvPr>
        </p:nvSpPr>
        <p:spPr>
          <a:xfrm>
            <a:off x="7010280" y="612720"/>
            <a:ext cx="1767960" cy="457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Ajouter un pied de page</a:t>
            </a:r>
            <a:endParaRPr/>
          </a:p>
        </p:txBody>
      </p:sp>
      <p:sp>
        <p:nvSpPr>
          <p:cNvPr id="555" name="PlaceHolder 17"/>
          <p:cNvSpPr>
            <a:spLocks noGrp="1"/>
          </p:cNvSpPr>
          <p:nvPr>
            <p:ph type="dt"/>
          </p:nvPr>
        </p:nvSpPr>
        <p:spPr>
          <a:xfrm>
            <a:off x="8782200" y="612720"/>
            <a:ext cx="1276200" cy="457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556" name="PlaceHolder 18"/>
          <p:cNvSpPr>
            <a:spLocks noGrp="1"/>
          </p:cNvSpPr>
          <p:nvPr>
            <p:ph type="sldNum"/>
          </p:nvPr>
        </p:nvSpPr>
        <p:spPr>
          <a:xfrm>
            <a:off x="10899720" y="2160"/>
            <a:ext cx="1015920" cy="3657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77312550-768E-4C98-A0B7-B5DF21A54048}" type="slidenum">
              <a:rPr lang="fr-FR" strike="noStrike">
                <a:solidFill>
                  <a:srgbClr val="ffffff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CustomShape 1"/>
          <p:cNvSpPr/>
          <p:nvPr/>
        </p:nvSpPr>
        <p:spPr>
          <a:xfrm>
            <a:off x="0" y="366840"/>
            <a:ext cx="12192120" cy="8424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2" name="CustomShape 2"/>
          <p:cNvSpPr/>
          <p:nvPr/>
        </p:nvSpPr>
        <p:spPr>
          <a:xfrm>
            <a:off x="0" y="0"/>
            <a:ext cx="12192120" cy="3106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3" name="CustomShape 3"/>
          <p:cNvSpPr/>
          <p:nvPr/>
        </p:nvSpPr>
        <p:spPr>
          <a:xfrm>
            <a:off x="0" y="308160"/>
            <a:ext cx="12192120" cy="9144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4" name="CustomShape 4"/>
          <p:cNvSpPr/>
          <p:nvPr/>
        </p:nvSpPr>
        <p:spPr>
          <a:xfrm flipV="1">
            <a:off x="7213680" y="35532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5" name="CustomShape 5"/>
          <p:cNvSpPr/>
          <p:nvPr/>
        </p:nvSpPr>
        <p:spPr>
          <a:xfrm flipV="1">
            <a:off x="7213680" y="440280"/>
            <a:ext cx="4978440" cy="18000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6" name="CustomShape 6"/>
          <p:cNvSpPr/>
          <p:nvPr/>
        </p:nvSpPr>
        <p:spPr>
          <a:xfrm>
            <a:off x="7209720" y="497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7" name="CustomShape 7"/>
          <p:cNvSpPr/>
          <p:nvPr/>
        </p:nvSpPr>
        <p:spPr>
          <a:xfrm>
            <a:off x="9831600" y="5889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8" name="CustomShape 8"/>
          <p:cNvSpPr/>
          <p:nvPr/>
        </p:nvSpPr>
        <p:spPr>
          <a:xfrm>
            <a:off x="12113280" y="-2160"/>
            <a:ext cx="7668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9" name="CustomShape 9"/>
          <p:cNvSpPr/>
          <p:nvPr/>
        </p:nvSpPr>
        <p:spPr>
          <a:xfrm>
            <a:off x="12059280" y="-2160"/>
            <a:ext cx="3672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0" name="CustomShape 10"/>
          <p:cNvSpPr/>
          <p:nvPr/>
        </p:nvSpPr>
        <p:spPr>
          <a:xfrm>
            <a:off x="12034080" y="-2160"/>
            <a:ext cx="12240" cy="62172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1" name="CustomShape 11"/>
          <p:cNvSpPr/>
          <p:nvPr/>
        </p:nvSpPr>
        <p:spPr>
          <a:xfrm>
            <a:off x="11967120" y="-2160"/>
            <a:ext cx="36720" cy="62172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2" name="CustomShape 12"/>
          <p:cNvSpPr/>
          <p:nvPr/>
        </p:nvSpPr>
        <p:spPr>
          <a:xfrm>
            <a:off x="11887560" y="360"/>
            <a:ext cx="73080" cy="5853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3" name="CustomShape 13"/>
          <p:cNvSpPr/>
          <p:nvPr/>
        </p:nvSpPr>
        <p:spPr>
          <a:xfrm>
            <a:off x="11831400" y="360"/>
            <a:ext cx="12240" cy="58536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4" name="PlaceHolder 14"/>
          <p:cNvSpPr>
            <a:spLocks noGrp="1"/>
          </p:cNvSpPr>
          <p:nvPr>
            <p:ph type="title"/>
          </p:nvPr>
        </p:nvSpPr>
        <p:spPr>
          <a:xfrm>
            <a:off x="9042480" y="1143000"/>
            <a:ext cx="2540160" cy="5448240"/>
          </a:xfrm>
          <a:prstGeom prst="rect">
            <a:avLst/>
          </a:prstGeom>
        </p:spPr>
        <p:txBody>
          <a:bodyPr anchor="ctr" vert="vert"/>
          <a:p>
            <a:pPr>
              <a:lnSpc>
                <a:spcPct val="100000"/>
              </a:lnSpc>
            </a:pPr>
            <a:r>
              <a:rPr lang="fr-FR" sz="4000" strike="noStrike">
                <a:solidFill>
                  <a:srgbClr val="455f51"/>
                </a:solidFill>
                <a:latin typeface="Calibri"/>
                <a:ea typeface="Microsoft YaHei"/>
              </a:rPr>
              <a:t>Modifiez le style du titre</a:t>
            </a:r>
            <a:endParaRPr/>
          </a:p>
        </p:txBody>
      </p:sp>
      <p:sp>
        <p:nvSpPr>
          <p:cNvPr id="605" name="PlaceHolder 15"/>
          <p:cNvSpPr>
            <a:spLocks noGrp="1"/>
          </p:cNvSpPr>
          <p:nvPr>
            <p:ph type="body"/>
          </p:nvPr>
        </p:nvSpPr>
        <p:spPr>
          <a:xfrm>
            <a:off x="609480" y="1143000"/>
            <a:ext cx="8331120" cy="5448240"/>
          </a:xfrm>
          <a:prstGeom prst="rect">
            <a:avLst/>
          </a:prstGeom>
        </p:spPr>
        <p:txBody>
          <a:bodyPr vert="vert"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Modifiez les styles du texte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fr-FR" sz="2200" strike="noStrike">
                <a:solidFill>
                  <a:srgbClr val="455f51"/>
                </a:solidFill>
                <a:latin typeface="Calibri"/>
                <a:ea typeface="Microsoft YaHei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Cinquième niveau</a:t>
            </a:r>
            <a:endParaRPr/>
          </a:p>
        </p:txBody>
      </p:sp>
      <p:sp>
        <p:nvSpPr>
          <p:cNvPr id="606" name="PlaceHolder 16"/>
          <p:cNvSpPr>
            <a:spLocks noGrp="1"/>
          </p:cNvSpPr>
          <p:nvPr>
            <p:ph type="ftr"/>
          </p:nvPr>
        </p:nvSpPr>
        <p:spPr>
          <a:xfrm>
            <a:off x="7010280" y="612720"/>
            <a:ext cx="1767960" cy="457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Ajouter un pied de page</a:t>
            </a:r>
            <a:endParaRPr/>
          </a:p>
        </p:txBody>
      </p:sp>
      <p:sp>
        <p:nvSpPr>
          <p:cNvPr id="607" name="PlaceHolder 17"/>
          <p:cNvSpPr>
            <a:spLocks noGrp="1"/>
          </p:cNvSpPr>
          <p:nvPr>
            <p:ph type="dt"/>
          </p:nvPr>
        </p:nvSpPr>
        <p:spPr>
          <a:xfrm>
            <a:off x="8782200" y="612720"/>
            <a:ext cx="1276200" cy="457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608" name="PlaceHolder 18"/>
          <p:cNvSpPr>
            <a:spLocks noGrp="1"/>
          </p:cNvSpPr>
          <p:nvPr>
            <p:ph type="sldNum"/>
          </p:nvPr>
        </p:nvSpPr>
        <p:spPr>
          <a:xfrm>
            <a:off x="10899720" y="2160"/>
            <a:ext cx="1015920" cy="3657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367EE75-20DE-4829-A60F-C26CEF338B58}" type="slidenum">
              <a:rPr lang="fr-FR" strike="noStrike">
                <a:solidFill>
                  <a:srgbClr val="ffffff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0" y="366840"/>
            <a:ext cx="12192120" cy="8424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2"/>
          <p:cNvSpPr/>
          <p:nvPr/>
        </p:nvSpPr>
        <p:spPr>
          <a:xfrm>
            <a:off x="0" y="0"/>
            <a:ext cx="12192120" cy="3106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3"/>
          <p:cNvSpPr/>
          <p:nvPr/>
        </p:nvSpPr>
        <p:spPr>
          <a:xfrm>
            <a:off x="0" y="308160"/>
            <a:ext cx="12192120" cy="9144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4"/>
          <p:cNvSpPr/>
          <p:nvPr/>
        </p:nvSpPr>
        <p:spPr>
          <a:xfrm flipV="1">
            <a:off x="7213680" y="35532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5"/>
          <p:cNvSpPr/>
          <p:nvPr/>
        </p:nvSpPr>
        <p:spPr>
          <a:xfrm flipV="1">
            <a:off x="7213680" y="440280"/>
            <a:ext cx="4978440" cy="18000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6"/>
          <p:cNvSpPr/>
          <p:nvPr/>
        </p:nvSpPr>
        <p:spPr>
          <a:xfrm>
            <a:off x="7209720" y="497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7"/>
          <p:cNvSpPr/>
          <p:nvPr/>
        </p:nvSpPr>
        <p:spPr>
          <a:xfrm>
            <a:off x="9831600" y="5889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8"/>
          <p:cNvSpPr/>
          <p:nvPr/>
        </p:nvSpPr>
        <p:spPr>
          <a:xfrm>
            <a:off x="12113280" y="-2160"/>
            <a:ext cx="7668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9"/>
          <p:cNvSpPr/>
          <p:nvPr/>
        </p:nvSpPr>
        <p:spPr>
          <a:xfrm>
            <a:off x="12059280" y="-2160"/>
            <a:ext cx="3672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10"/>
          <p:cNvSpPr/>
          <p:nvPr/>
        </p:nvSpPr>
        <p:spPr>
          <a:xfrm>
            <a:off x="12034080" y="-2160"/>
            <a:ext cx="12240" cy="62172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11"/>
          <p:cNvSpPr/>
          <p:nvPr/>
        </p:nvSpPr>
        <p:spPr>
          <a:xfrm>
            <a:off x="11967120" y="-2160"/>
            <a:ext cx="36720" cy="62172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12"/>
          <p:cNvSpPr/>
          <p:nvPr/>
        </p:nvSpPr>
        <p:spPr>
          <a:xfrm>
            <a:off x="11887560" y="360"/>
            <a:ext cx="73080" cy="5853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3"/>
          <p:cNvSpPr/>
          <p:nvPr/>
        </p:nvSpPr>
        <p:spPr>
          <a:xfrm>
            <a:off x="11831400" y="360"/>
            <a:ext cx="12240" cy="58536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4"/>
          <p:cNvSpPr/>
          <p:nvPr/>
        </p:nvSpPr>
        <p:spPr>
          <a:xfrm>
            <a:off x="0" y="0"/>
            <a:ext cx="12192120" cy="37018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5"/>
          <p:cNvSpPr/>
          <p:nvPr/>
        </p:nvSpPr>
        <p:spPr>
          <a:xfrm flipV="1">
            <a:off x="7213680" y="380484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6"/>
          <p:cNvSpPr/>
          <p:nvPr/>
        </p:nvSpPr>
        <p:spPr>
          <a:xfrm flipV="1">
            <a:off x="7213680" y="3891960"/>
            <a:ext cx="4978440" cy="19188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7"/>
          <p:cNvSpPr/>
          <p:nvPr/>
        </p:nvSpPr>
        <p:spPr>
          <a:xfrm flipV="1">
            <a:off x="7213680" y="4110120"/>
            <a:ext cx="4978440" cy="9000"/>
          </a:xfrm>
          <a:prstGeom prst="rect">
            <a:avLst/>
          </a:prstGeom>
          <a:solidFill>
            <a:srgbClr val="63a537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8"/>
          <p:cNvSpPr/>
          <p:nvPr/>
        </p:nvSpPr>
        <p:spPr>
          <a:xfrm flipV="1">
            <a:off x="7213680" y="4159440"/>
            <a:ext cx="2621160" cy="18360"/>
          </a:xfrm>
          <a:prstGeom prst="rect">
            <a:avLst/>
          </a:prstGeom>
          <a:solidFill>
            <a:srgbClr val="63a537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19"/>
          <p:cNvSpPr/>
          <p:nvPr/>
        </p:nvSpPr>
        <p:spPr>
          <a:xfrm flipV="1">
            <a:off x="7213680" y="4194360"/>
            <a:ext cx="2621160" cy="9000"/>
          </a:xfrm>
          <a:prstGeom prst="rect">
            <a:avLst/>
          </a:prstGeom>
          <a:solidFill>
            <a:srgbClr val="63a537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0"/>
          <p:cNvSpPr/>
          <p:nvPr/>
        </p:nvSpPr>
        <p:spPr>
          <a:xfrm>
            <a:off x="7213680" y="3962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21"/>
          <p:cNvSpPr/>
          <p:nvPr/>
        </p:nvSpPr>
        <p:spPr>
          <a:xfrm>
            <a:off x="9835200" y="40611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22"/>
          <p:cNvSpPr/>
          <p:nvPr/>
        </p:nvSpPr>
        <p:spPr>
          <a:xfrm>
            <a:off x="0" y="3649680"/>
            <a:ext cx="12192120" cy="24408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23"/>
          <p:cNvSpPr/>
          <p:nvPr/>
        </p:nvSpPr>
        <p:spPr>
          <a:xfrm>
            <a:off x="0" y="3675600"/>
            <a:ext cx="12192120" cy="14076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24"/>
          <p:cNvSpPr/>
          <p:nvPr/>
        </p:nvSpPr>
        <p:spPr>
          <a:xfrm flipV="1">
            <a:off x="8552160" y="3643200"/>
            <a:ext cx="3639960" cy="24840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PlaceHolder 25"/>
          <p:cNvSpPr>
            <a:spLocks noGrp="1"/>
          </p:cNvSpPr>
          <p:nvPr>
            <p:ph type="title"/>
          </p:nvPr>
        </p:nvSpPr>
        <p:spPr>
          <a:xfrm>
            <a:off x="609480" y="2388960"/>
            <a:ext cx="11277720" cy="14698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fr-FR" sz="4400" strike="noStrike">
                <a:solidFill>
                  <a:srgbClr val="ffffff"/>
                </a:solidFill>
                <a:latin typeface="Calibri"/>
                <a:ea typeface="Microsoft YaHei"/>
              </a:rPr>
              <a:t>Modifiez le style du titre</a:t>
            </a:r>
            <a:endParaRPr/>
          </a:p>
        </p:txBody>
      </p:sp>
      <p:sp>
        <p:nvSpPr>
          <p:cNvPr id="77" name="PlaceHolder 26"/>
          <p:cNvSpPr>
            <a:spLocks noGrp="1"/>
          </p:cNvSpPr>
          <p:nvPr>
            <p:ph type="subTitle"/>
          </p:nvPr>
        </p:nvSpPr>
        <p:spPr>
          <a:xfrm>
            <a:off x="609480" y="3899880"/>
            <a:ext cx="6603840" cy="1752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Modifiez le style des sous-titres du masque</a:t>
            </a:r>
            <a:endParaRPr/>
          </a:p>
        </p:txBody>
      </p:sp>
      <p:sp>
        <p:nvSpPr>
          <p:cNvPr id="78" name="PlaceHolder 27"/>
          <p:cNvSpPr>
            <a:spLocks noGrp="1"/>
          </p:cNvSpPr>
          <p:nvPr>
            <p:ph type="ftr"/>
          </p:nvPr>
        </p:nvSpPr>
        <p:spPr>
          <a:xfrm>
            <a:off x="7265160" y="4205160"/>
            <a:ext cx="1727280" cy="457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Ajouter un pied de page</a:t>
            </a:r>
            <a:endParaRPr/>
          </a:p>
        </p:txBody>
      </p:sp>
      <p:sp>
        <p:nvSpPr>
          <p:cNvPr id="79" name="PlaceHolder 28"/>
          <p:cNvSpPr>
            <a:spLocks noGrp="1"/>
          </p:cNvSpPr>
          <p:nvPr>
            <p:ph type="dt"/>
          </p:nvPr>
        </p:nvSpPr>
        <p:spPr>
          <a:xfrm>
            <a:off x="9043920" y="4206240"/>
            <a:ext cx="1280160" cy="457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80" name="PlaceHolder 29"/>
          <p:cNvSpPr>
            <a:spLocks noGrp="1"/>
          </p:cNvSpPr>
          <p:nvPr>
            <p:ph type="sldNum"/>
          </p:nvPr>
        </p:nvSpPr>
        <p:spPr>
          <a:xfrm>
            <a:off x="11093400" y="1080"/>
            <a:ext cx="996840" cy="3657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FEAA4E7-F733-4F94-849D-8B8EE63568CD}" type="slidenum">
              <a:rPr lang="fr-FR" strike="noStrike">
                <a:solidFill>
                  <a:srgbClr val="ffffff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81" name="PlaceHolder 3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0" y="366840"/>
            <a:ext cx="12192120" cy="8424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2"/>
          <p:cNvSpPr/>
          <p:nvPr/>
        </p:nvSpPr>
        <p:spPr>
          <a:xfrm>
            <a:off x="0" y="0"/>
            <a:ext cx="12192120" cy="3106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308160"/>
            <a:ext cx="12192120" cy="9144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4"/>
          <p:cNvSpPr/>
          <p:nvPr/>
        </p:nvSpPr>
        <p:spPr>
          <a:xfrm flipV="1">
            <a:off x="7213680" y="35532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5"/>
          <p:cNvSpPr/>
          <p:nvPr/>
        </p:nvSpPr>
        <p:spPr>
          <a:xfrm flipV="1">
            <a:off x="7213680" y="440280"/>
            <a:ext cx="4978440" cy="18000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6"/>
          <p:cNvSpPr/>
          <p:nvPr/>
        </p:nvSpPr>
        <p:spPr>
          <a:xfrm>
            <a:off x="7209720" y="497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7"/>
          <p:cNvSpPr/>
          <p:nvPr/>
        </p:nvSpPr>
        <p:spPr>
          <a:xfrm>
            <a:off x="9831600" y="5889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8"/>
          <p:cNvSpPr/>
          <p:nvPr/>
        </p:nvSpPr>
        <p:spPr>
          <a:xfrm>
            <a:off x="12113280" y="-2160"/>
            <a:ext cx="7668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9"/>
          <p:cNvSpPr/>
          <p:nvPr/>
        </p:nvSpPr>
        <p:spPr>
          <a:xfrm>
            <a:off x="12059280" y="-2160"/>
            <a:ext cx="3672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10"/>
          <p:cNvSpPr/>
          <p:nvPr/>
        </p:nvSpPr>
        <p:spPr>
          <a:xfrm>
            <a:off x="12034080" y="-2160"/>
            <a:ext cx="12240" cy="62172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11"/>
          <p:cNvSpPr/>
          <p:nvPr/>
        </p:nvSpPr>
        <p:spPr>
          <a:xfrm>
            <a:off x="11967120" y="-2160"/>
            <a:ext cx="36720" cy="62172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12"/>
          <p:cNvSpPr/>
          <p:nvPr/>
        </p:nvSpPr>
        <p:spPr>
          <a:xfrm>
            <a:off x="11887560" y="360"/>
            <a:ext cx="73080" cy="5853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13"/>
          <p:cNvSpPr/>
          <p:nvPr/>
        </p:nvSpPr>
        <p:spPr>
          <a:xfrm>
            <a:off x="11831400" y="360"/>
            <a:ext cx="12240" cy="58536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PlaceHolder 14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4000" strike="noStrike">
                <a:solidFill>
                  <a:srgbClr val="455f51"/>
                </a:solidFill>
                <a:latin typeface="Calibri"/>
                <a:ea typeface="Microsoft YaHei"/>
              </a:rPr>
              <a:t>Modifiez le style du titre</a:t>
            </a:r>
            <a:endParaRPr/>
          </a:p>
        </p:txBody>
      </p:sp>
      <p:sp>
        <p:nvSpPr>
          <p:cNvPr id="130" name="PlaceHolder 15"/>
          <p:cNvSpPr>
            <a:spLocks noGrp="1"/>
          </p:cNvSpPr>
          <p:nvPr>
            <p:ph type="title"/>
          </p:nvPr>
        </p:nvSpPr>
        <p:spPr>
          <a:xfrm>
            <a:off x="609480" y="2249280"/>
            <a:ext cx="10972800" cy="43250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Georgia"/>
              <a:buChar char="•"/>
            </a:pP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Modifier les styles du texte du masque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Deuxième niveau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Troisième niveau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Quatrième niveau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Cinquième niveau</a:t>
            </a:r>
            <a:endParaRPr/>
          </a:p>
        </p:txBody>
      </p:sp>
      <p:sp>
        <p:nvSpPr>
          <p:cNvPr id="131" name="PlaceHolder 16"/>
          <p:cNvSpPr>
            <a:spLocks noGrp="1"/>
          </p:cNvSpPr>
          <p:nvPr>
            <p:ph type="ftr"/>
          </p:nvPr>
        </p:nvSpPr>
        <p:spPr>
          <a:xfrm>
            <a:off x="7010280" y="612720"/>
            <a:ext cx="1767960" cy="457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Ajouter un pied de page</a:t>
            </a:r>
            <a:endParaRPr/>
          </a:p>
        </p:txBody>
      </p:sp>
      <p:sp>
        <p:nvSpPr>
          <p:cNvPr id="132" name="PlaceHolder 17"/>
          <p:cNvSpPr>
            <a:spLocks noGrp="1"/>
          </p:cNvSpPr>
          <p:nvPr>
            <p:ph type="dt"/>
          </p:nvPr>
        </p:nvSpPr>
        <p:spPr>
          <a:xfrm>
            <a:off x="8782200" y="612720"/>
            <a:ext cx="1276200" cy="457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133" name="PlaceHolder 18"/>
          <p:cNvSpPr>
            <a:spLocks noGrp="1"/>
          </p:cNvSpPr>
          <p:nvPr>
            <p:ph type="sldNum"/>
          </p:nvPr>
        </p:nvSpPr>
        <p:spPr>
          <a:xfrm>
            <a:off x="10899720" y="2160"/>
            <a:ext cx="1015920" cy="3657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577D2FD4-E112-4F3D-A925-55F3627AF407}" type="slidenum">
              <a:rPr lang="fr-FR" strike="noStrike">
                <a:solidFill>
                  <a:srgbClr val="ffffff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134" name="PlaceHolder 19"/>
          <p:cNvSpPr>
            <a:spLocks noGrp="1"/>
          </p:cNvSpPr>
          <p:nvPr>
            <p:ph type="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135" name="PlaceHolder 2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0" y="366840"/>
            <a:ext cx="12192120" cy="8424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2"/>
          <p:cNvSpPr/>
          <p:nvPr/>
        </p:nvSpPr>
        <p:spPr>
          <a:xfrm>
            <a:off x="0" y="0"/>
            <a:ext cx="12192120" cy="3106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3"/>
          <p:cNvSpPr/>
          <p:nvPr/>
        </p:nvSpPr>
        <p:spPr>
          <a:xfrm>
            <a:off x="0" y="308160"/>
            <a:ext cx="12192120" cy="9144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4"/>
          <p:cNvSpPr/>
          <p:nvPr/>
        </p:nvSpPr>
        <p:spPr>
          <a:xfrm flipV="1">
            <a:off x="7213680" y="35532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5"/>
          <p:cNvSpPr/>
          <p:nvPr/>
        </p:nvSpPr>
        <p:spPr>
          <a:xfrm flipV="1">
            <a:off x="7213680" y="440280"/>
            <a:ext cx="4978440" cy="18000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6"/>
          <p:cNvSpPr/>
          <p:nvPr/>
        </p:nvSpPr>
        <p:spPr>
          <a:xfrm>
            <a:off x="7209720" y="497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7"/>
          <p:cNvSpPr/>
          <p:nvPr/>
        </p:nvSpPr>
        <p:spPr>
          <a:xfrm>
            <a:off x="9831600" y="5889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8"/>
          <p:cNvSpPr/>
          <p:nvPr/>
        </p:nvSpPr>
        <p:spPr>
          <a:xfrm>
            <a:off x="12113280" y="-2160"/>
            <a:ext cx="7668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9"/>
          <p:cNvSpPr/>
          <p:nvPr/>
        </p:nvSpPr>
        <p:spPr>
          <a:xfrm>
            <a:off x="12059280" y="-2160"/>
            <a:ext cx="3672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10"/>
          <p:cNvSpPr/>
          <p:nvPr/>
        </p:nvSpPr>
        <p:spPr>
          <a:xfrm>
            <a:off x="12034080" y="-2160"/>
            <a:ext cx="12240" cy="62172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11"/>
          <p:cNvSpPr/>
          <p:nvPr/>
        </p:nvSpPr>
        <p:spPr>
          <a:xfrm>
            <a:off x="11967120" y="-2160"/>
            <a:ext cx="36720" cy="62172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12"/>
          <p:cNvSpPr/>
          <p:nvPr/>
        </p:nvSpPr>
        <p:spPr>
          <a:xfrm>
            <a:off x="11887560" y="360"/>
            <a:ext cx="73080" cy="5853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13"/>
          <p:cNvSpPr/>
          <p:nvPr/>
        </p:nvSpPr>
        <p:spPr>
          <a:xfrm>
            <a:off x="11831400" y="360"/>
            <a:ext cx="12240" cy="58536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PlaceHolder 14"/>
          <p:cNvSpPr>
            <a:spLocks noGrp="1"/>
          </p:cNvSpPr>
          <p:nvPr>
            <p:ph type="title"/>
          </p:nvPr>
        </p:nvSpPr>
        <p:spPr>
          <a:xfrm>
            <a:off x="963000" y="1968480"/>
            <a:ext cx="10363320" cy="13622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fr-FR" sz="4300" strike="noStrike">
                <a:solidFill>
                  <a:srgbClr val="63a537"/>
                </a:solidFill>
                <a:latin typeface="Calibri"/>
                <a:ea typeface="Microsoft YaHei"/>
              </a:rPr>
              <a:t>Modifiez le style du titre</a:t>
            </a:r>
            <a:endParaRPr/>
          </a:p>
        </p:txBody>
      </p:sp>
      <p:sp>
        <p:nvSpPr>
          <p:cNvPr id="184" name="PlaceHolder 15"/>
          <p:cNvSpPr>
            <a:spLocks noGrp="1"/>
          </p:cNvSpPr>
          <p:nvPr>
            <p:ph type="body"/>
          </p:nvPr>
        </p:nvSpPr>
        <p:spPr>
          <a:xfrm>
            <a:off x="963000" y="3367080"/>
            <a:ext cx="10363320" cy="15098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fr-FR" sz="2100" strike="noStrike">
                <a:solidFill>
                  <a:srgbClr val="455f51"/>
                </a:solidFill>
                <a:latin typeface="Calibri"/>
                <a:ea typeface="Microsoft YaHei"/>
              </a:rPr>
              <a:t>Modifier les styles du texte du masque</a:t>
            </a:r>
            <a:endParaRPr/>
          </a:p>
        </p:txBody>
      </p:sp>
      <p:sp>
        <p:nvSpPr>
          <p:cNvPr id="185" name="PlaceHolder 16"/>
          <p:cNvSpPr>
            <a:spLocks noGrp="1"/>
          </p:cNvSpPr>
          <p:nvPr>
            <p:ph type="ftr"/>
          </p:nvPr>
        </p:nvSpPr>
        <p:spPr>
          <a:xfrm>
            <a:off x="7010280" y="612720"/>
            <a:ext cx="1767960" cy="457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Ajouter un pied de page</a:t>
            </a:r>
            <a:endParaRPr/>
          </a:p>
        </p:txBody>
      </p:sp>
      <p:sp>
        <p:nvSpPr>
          <p:cNvPr id="186" name="PlaceHolder 17"/>
          <p:cNvSpPr>
            <a:spLocks noGrp="1"/>
          </p:cNvSpPr>
          <p:nvPr>
            <p:ph type="dt"/>
          </p:nvPr>
        </p:nvSpPr>
        <p:spPr>
          <a:xfrm>
            <a:off x="8782200" y="612720"/>
            <a:ext cx="1276200" cy="457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187" name="PlaceHolder 18"/>
          <p:cNvSpPr>
            <a:spLocks noGrp="1"/>
          </p:cNvSpPr>
          <p:nvPr>
            <p:ph type="sldNum"/>
          </p:nvPr>
        </p:nvSpPr>
        <p:spPr>
          <a:xfrm>
            <a:off x="10899720" y="2160"/>
            <a:ext cx="1015920" cy="3657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D4A7B326-6763-46B4-B379-B09382A6ECC9}" type="slidenum">
              <a:rPr lang="fr-FR" strike="noStrike">
                <a:solidFill>
                  <a:srgbClr val="ffffff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0" y="366840"/>
            <a:ext cx="12192120" cy="8424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2"/>
          <p:cNvSpPr/>
          <p:nvPr/>
        </p:nvSpPr>
        <p:spPr>
          <a:xfrm>
            <a:off x="0" y="0"/>
            <a:ext cx="12192120" cy="3106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3"/>
          <p:cNvSpPr/>
          <p:nvPr/>
        </p:nvSpPr>
        <p:spPr>
          <a:xfrm>
            <a:off x="0" y="308160"/>
            <a:ext cx="12192120" cy="9144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CustomShape 4"/>
          <p:cNvSpPr/>
          <p:nvPr/>
        </p:nvSpPr>
        <p:spPr>
          <a:xfrm flipV="1">
            <a:off x="7213680" y="35532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CustomShape 5"/>
          <p:cNvSpPr/>
          <p:nvPr/>
        </p:nvSpPr>
        <p:spPr>
          <a:xfrm flipV="1">
            <a:off x="7213680" y="440280"/>
            <a:ext cx="4978440" cy="18000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CustomShape 6"/>
          <p:cNvSpPr/>
          <p:nvPr/>
        </p:nvSpPr>
        <p:spPr>
          <a:xfrm>
            <a:off x="7209720" y="497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CustomShape 7"/>
          <p:cNvSpPr/>
          <p:nvPr/>
        </p:nvSpPr>
        <p:spPr>
          <a:xfrm>
            <a:off x="9831600" y="5889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CustomShape 8"/>
          <p:cNvSpPr/>
          <p:nvPr/>
        </p:nvSpPr>
        <p:spPr>
          <a:xfrm>
            <a:off x="12113280" y="-2160"/>
            <a:ext cx="7668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9"/>
          <p:cNvSpPr/>
          <p:nvPr/>
        </p:nvSpPr>
        <p:spPr>
          <a:xfrm>
            <a:off x="12059280" y="-2160"/>
            <a:ext cx="3672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10"/>
          <p:cNvSpPr/>
          <p:nvPr/>
        </p:nvSpPr>
        <p:spPr>
          <a:xfrm>
            <a:off x="12034080" y="-2160"/>
            <a:ext cx="12240" cy="62172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11"/>
          <p:cNvSpPr/>
          <p:nvPr/>
        </p:nvSpPr>
        <p:spPr>
          <a:xfrm>
            <a:off x="11967120" y="-2160"/>
            <a:ext cx="36720" cy="62172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12"/>
          <p:cNvSpPr/>
          <p:nvPr/>
        </p:nvSpPr>
        <p:spPr>
          <a:xfrm>
            <a:off x="11887560" y="360"/>
            <a:ext cx="73080" cy="5853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CustomShape 13"/>
          <p:cNvSpPr/>
          <p:nvPr/>
        </p:nvSpPr>
        <p:spPr>
          <a:xfrm>
            <a:off x="11831400" y="360"/>
            <a:ext cx="12240" cy="58536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PlaceHolder 14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6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4000" strike="noStrike">
                <a:solidFill>
                  <a:srgbClr val="455f51"/>
                </a:solidFill>
                <a:latin typeface="Calibri"/>
                <a:ea typeface="Microsoft YaHei"/>
              </a:rPr>
              <a:t>Modifiez le style du titre</a:t>
            </a:r>
            <a:endParaRPr/>
          </a:p>
        </p:txBody>
      </p:sp>
      <p:sp>
        <p:nvSpPr>
          <p:cNvPr id="236" name="PlaceHolder 15"/>
          <p:cNvSpPr>
            <a:spLocks noGrp="1"/>
          </p:cNvSpPr>
          <p:nvPr>
            <p:ph type="title"/>
          </p:nvPr>
        </p:nvSpPr>
        <p:spPr>
          <a:xfrm>
            <a:off x="609480" y="2249280"/>
            <a:ext cx="5384880" cy="4341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Georgia"/>
              <a:buChar char="•"/>
            </a:pP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Modifier les styles du texte du masque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Deuxième niveau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Troisième niveau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Quatrième niveau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Cinquième niveau</a:t>
            </a:r>
            <a:endParaRPr/>
          </a:p>
        </p:txBody>
      </p:sp>
      <p:sp>
        <p:nvSpPr>
          <p:cNvPr id="237" name="PlaceHolder 16"/>
          <p:cNvSpPr>
            <a:spLocks noGrp="1"/>
          </p:cNvSpPr>
          <p:nvPr>
            <p:ph type="title"/>
          </p:nvPr>
        </p:nvSpPr>
        <p:spPr>
          <a:xfrm>
            <a:off x="6197760" y="2249280"/>
            <a:ext cx="5384880" cy="4341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Georgia"/>
              <a:buChar char="•"/>
            </a:pP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Modifier les styles du texte du masque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Deuxième niveau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Troisième niveau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Quatrième niveau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Cinquième niveau</a:t>
            </a:r>
            <a:endParaRPr/>
          </a:p>
        </p:txBody>
      </p:sp>
      <p:sp>
        <p:nvSpPr>
          <p:cNvPr id="238" name="PlaceHolder 17"/>
          <p:cNvSpPr>
            <a:spLocks noGrp="1"/>
          </p:cNvSpPr>
          <p:nvPr>
            <p:ph type="ftr"/>
          </p:nvPr>
        </p:nvSpPr>
        <p:spPr>
          <a:xfrm>
            <a:off x="7010280" y="612720"/>
            <a:ext cx="1767960" cy="457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Ajouter un pied de page</a:t>
            </a:r>
            <a:endParaRPr/>
          </a:p>
        </p:txBody>
      </p:sp>
      <p:sp>
        <p:nvSpPr>
          <p:cNvPr id="239" name="PlaceHolder 18"/>
          <p:cNvSpPr>
            <a:spLocks noGrp="1"/>
          </p:cNvSpPr>
          <p:nvPr>
            <p:ph type="dt"/>
          </p:nvPr>
        </p:nvSpPr>
        <p:spPr>
          <a:xfrm>
            <a:off x="8782200" y="612720"/>
            <a:ext cx="1276200" cy="457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240" name="PlaceHolder 19"/>
          <p:cNvSpPr>
            <a:spLocks noGrp="1"/>
          </p:cNvSpPr>
          <p:nvPr>
            <p:ph type="sldNum"/>
          </p:nvPr>
        </p:nvSpPr>
        <p:spPr>
          <a:xfrm>
            <a:off x="10899720" y="2160"/>
            <a:ext cx="1015920" cy="3657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8CB50161-BF1D-4003-B4D4-55A50F343A0C}" type="slidenum">
              <a:rPr lang="fr-FR" strike="noStrike">
                <a:solidFill>
                  <a:srgbClr val="ffffff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  <p:sp>
        <p:nvSpPr>
          <p:cNvPr id="241" name="PlaceHolder 20"/>
          <p:cNvSpPr>
            <a:spLocks noGrp="1"/>
          </p:cNvSpPr>
          <p:nvPr>
            <p:ph type="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</p:txBody>
      </p:sp>
      <p:sp>
        <p:nvSpPr>
          <p:cNvPr id="242" name="PlaceHolder 2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0" y="366840"/>
            <a:ext cx="12192120" cy="8424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8" name="CustomShape 2"/>
          <p:cNvSpPr/>
          <p:nvPr/>
        </p:nvSpPr>
        <p:spPr>
          <a:xfrm>
            <a:off x="0" y="0"/>
            <a:ext cx="12192120" cy="3106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CustomShape 3"/>
          <p:cNvSpPr/>
          <p:nvPr/>
        </p:nvSpPr>
        <p:spPr>
          <a:xfrm>
            <a:off x="0" y="308160"/>
            <a:ext cx="12192120" cy="9144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CustomShape 4"/>
          <p:cNvSpPr/>
          <p:nvPr/>
        </p:nvSpPr>
        <p:spPr>
          <a:xfrm flipV="1">
            <a:off x="7213680" y="35532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1" name="CustomShape 5"/>
          <p:cNvSpPr/>
          <p:nvPr/>
        </p:nvSpPr>
        <p:spPr>
          <a:xfrm flipV="1">
            <a:off x="7213680" y="440280"/>
            <a:ext cx="4978440" cy="18000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2" name="CustomShape 6"/>
          <p:cNvSpPr/>
          <p:nvPr/>
        </p:nvSpPr>
        <p:spPr>
          <a:xfrm>
            <a:off x="7209720" y="497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3" name="CustomShape 7"/>
          <p:cNvSpPr/>
          <p:nvPr/>
        </p:nvSpPr>
        <p:spPr>
          <a:xfrm>
            <a:off x="9831600" y="5889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4" name="CustomShape 8"/>
          <p:cNvSpPr/>
          <p:nvPr/>
        </p:nvSpPr>
        <p:spPr>
          <a:xfrm>
            <a:off x="12113280" y="-2160"/>
            <a:ext cx="7668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5" name="CustomShape 9"/>
          <p:cNvSpPr/>
          <p:nvPr/>
        </p:nvSpPr>
        <p:spPr>
          <a:xfrm>
            <a:off x="12059280" y="-2160"/>
            <a:ext cx="3672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6" name="CustomShape 10"/>
          <p:cNvSpPr/>
          <p:nvPr/>
        </p:nvSpPr>
        <p:spPr>
          <a:xfrm>
            <a:off x="12034080" y="-2160"/>
            <a:ext cx="12240" cy="62172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7" name="CustomShape 11"/>
          <p:cNvSpPr/>
          <p:nvPr/>
        </p:nvSpPr>
        <p:spPr>
          <a:xfrm>
            <a:off x="11967120" y="-2160"/>
            <a:ext cx="36720" cy="62172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8" name="CustomShape 12"/>
          <p:cNvSpPr/>
          <p:nvPr/>
        </p:nvSpPr>
        <p:spPr>
          <a:xfrm>
            <a:off x="11887560" y="360"/>
            <a:ext cx="73080" cy="5853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9" name="CustomShape 13"/>
          <p:cNvSpPr/>
          <p:nvPr/>
        </p:nvSpPr>
        <p:spPr>
          <a:xfrm>
            <a:off x="11831400" y="360"/>
            <a:ext cx="12240" cy="58536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PlaceHolder 14"/>
          <p:cNvSpPr>
            <a:spLocks noGrp="1"/>
          </p:cNvSpPr>
          <p:nvPr>
            <p:ph type="title"/>
          </p:nvPr>
        </p:nvSpPr>
        <p:spPr>
          <a:xfrm>
            <a:off x="507960" y="1143000"/>
            <a:ext cx="11175840" cy="10699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4000" strike="noStrike">
                <a:solidFill>
                  <a:srgbClr val="455f51"/>
                </a:solidFill>
                <a:latin typeface="Calibri"/>
                <a:ea typeface="Microsoft YaHei"/>
              </a:rPr>
              <a:t>Modifiez le style du titre</a:t>
            </a:r>
            <a:endParaRPr/>
          </a:p>
        </p:txBody>
      </p:sp>
      <p:sp>
        <p:nvSpPr>
          <p:cNvPr id="291" name="PlaceHolder 15"/>
          <p:cNvSpPr>
            <a:spLocks noGrp="1"/>
          </p:cNvSpPr>
          <p:nvPr>
            <p:ph type="body"/>
          </p:nvPr>
        </p:nvSpPr>
        <p:spPr>
          <a:xfrm>
            <a:off x="507960" y="2244960"/>
            <a:ext cx="5388840" cy="4572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b="1" lang="fr-FR" sz="1900" strike="noStrike">
                <a:solidFill>
                  <a:srgbClr val="3f3f3f"/>
                </a:solidFill>
                <a:latin typeface="Calibri"/>
                <a:ea typeface="Microsoft YaHei"/>
              </a:rPr>
              <a:t>Modifier les styles du texte du masque</a:t>
            </a:r>
            <a:endParaRPr/>
          </a:p>
        </p:txBody>
      </p:sp>
      <p:sp>
        <p:nvSpPr>
          <p:cNvPr id="292" name="PlaceHolder 16"/>
          <p:cNvSpPr>
            <a:spLocks noGrp="1"/>
          </p:cNvSpPr>
          <p:nvPr>
            <p:ph type="title"/>
          </p:nvPr>
        </p:nvSpPr>
        <p:spPr>
          <a:xfrm>
            <a:off x="507960" y="2708640"/>
            <a:ext cx="5388840" cy="3886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Georgia"/>
              <a:buChar char="•"/>
            </a:pP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Modifier les styles du texte du masque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Deuxième niveau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Troisième niveau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Quatrième niveau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Cinquième niveau</a:t>
            </a:r>
            <a:endParaRPr/>
          </a:p>
        </p:txBody>
      </p:sp>
      <p:sp>
        <p:nvSpPr>
          <p:cNvPr id="293" name="PlaceHolder 17"/>
          <p:cNvSpPr>
            <a:spLocks noGrp="1"/>
          </p:cNvSpPr>
          <p:nvPr>
            <p:ph type="body"/>
          </p:nvPr>
        </p:nvSpPr>
        <p:spPr>
          <a:xfrm>
            <a:off x="6294960" y="2244960"/>
            <a:ext cx="5389200" cy="4572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fr-FR" sz="1900" strike="noStrike">
                <a:solidFill>
                  <a:srgbClr val="3f3f3f"/>
                </a:solidFill>
                <a:latin typeface="Calibri"/>
                <a:ea typeface="Microsoft YaHei"/>
              </a:rPr>
              <a:t>Modifier les styles du texte du masque</a:t>
            </a:r>
            <a:endParaRPr/>
          </a:p>
        </p:txBody>
      </p:sp>
      <p:sp>
        <p:nvSpPr>
          <p:cNvPr id="294" name="PlaceHolder 18"/>
          <p:cNvSpPr>
            <a:spLocks noGrp="1"/>
          </p:cNvSpPr>
          <p:nvPr>
            <p:ph type="title"/>
          </p:nvPr>
        </p:nvSpPr>
        <p:spPr>
          <a:xfrm>
            <a:off x="6291000" y="2708640"/>
            <a:ext cx="5389200" cy="3886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Georgia"/>
              <a:buChar char="•"/>
            </a:pP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Modifier les styles du texte du masque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Deuxième niveau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Troisième niveau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Quatrième niveau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Cinquième niveau</a:t>
            </a:r>
            <a:endParaRPr/>
          </a:p>
        </p:txBody>
      </p:sp>
      <p:sp>
        <p:nvSpPr>
          <p:cNvPr id="295" name="PlaceHolder 19"/>
          <p:cNvSpPr>
            <a:spLocks noGrp="1"/>
          </p:cNvSpPr>
          <p:nvPr>
            <p:ph type="ftr"/>
          </p:nvPr>
        </p:nvSpPr>
        <p:spPr>
          <a:xfrm>
            <a:off x="7010280" y="612720"/>
            <a:ext cx="1767960" cy="457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Ajouter un pied de page</a:t>
            </a:r>
            <a:endParaRPr/>
          </a:p>
        </p:txBody>
      </p:sp>
      <p:sp>
        <p:nvSpPr>
          <p:cNvPr id="296" name="PlaceHolder 20"/>
          <p:cNvSpPr>
            <a:spLocks noGrp="1"/>
          </p:cNvSpPr>
          <p:nvPr>
            <p:ph type="dt"/>
          </p:nvPr>
        </p:nvSpPr>
        <p:spPr>
          <a:xfrm>
            <a:off x="8782200" y="612720"/>
            <a:ext cx="1276200" cy="457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297" name="PlaceHolder 21"/>
          <p:cNvSpPr>
            <a:spLocks noGrp="1"/>
          </p:cNvSpPr>
          <p:nvPr>
            <p:ph type="sldNum"/>
          </p:nvPr>
        </p:nvSpPr>
        <p:spPr>
          <a:xfrm>
            <a:off x="10899720" y="2160"/>
            <a:ext cx="1015920" cy="3657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739AA63-0C29-45A4-BE93-0A0774629252}" type="slidenum">
              <a:rPr lang="fr-FR" strike="noStrike">
                <a:solidFill>
                  <a:srgbClr val="ffffff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0" y="366840"/>
            <a:ext cx="12192120" cy="8424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3" name="CustomShape 2"/>
          <p:cNvSpPr/>
          <p:nvPr/>
        </p:nvSpPr>
        <p:spPr>
          <a:xfrm>
            <a:off x="0" y="0"/>
            <a:ext cx="12192120" cy="3106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4" name="CustomShape 3"/>
          <p:cNvSpPr/>
          <p:nvPr/>
        </p:nvSpPr>
        <p:spPr>
          <a:xfrm>
            <a:off x="0" y="308160"/>
            <a:ext cx="12192120" cy="9144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5" name="CustomShape 4"/>
          <p:cNvSpPr/>
          <p:nvPr/>
        </p:nvSpPr>
        <p:spPr>
          <a:xfrm flipV="1">
            <a:off x="7213680" y="35532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6" name="CustomShape 5"/>
          <p:cNvSpPr/>
          <p:nvPr/>
        </p:nvSpPr>
        <p:spPr>
          <a:xfrm flipV="1">
            <a:off x="7213680" y="440280"/>
            <a:ext cx="4978440" cy="18000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7" name="CustomShape 6"/>
          <p:cNvSpPr/>
          <p:nvPr/>
        </p:nvSpPr>
        <p:spPr>
          <a:xfrm>
            <a:off x="7209720" y="497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8" name="CustomShape 7"/>
          <p:cNvSpPr/>
          <p:nvPr/>
        </p:nvSpPr>
        <p:spPr>
          <a:xfrm>
            <a:off x="9831600" y="5889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9" name="CustomShape 8"/>
          <p:cNvSpPr/>
          <p:nvPr/>
        </p:nvSpPr>
        <p:spPr>
          <a:xfrm>
            <a:off x="12113280" y="-2160"/>
            <a:ext cx="7668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0" name="CustomShape 9"/>
          <p:cNvSpPr/>
          <p:nvPr/>
        </p:nvSpPr>
        <p:spPr>
          <a:xfrm>
            <a:off x="12059280" y="-2160"/>
            <a:ext cx="3672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1" name="CustomShape 10"/>
          <p:cNvSpPr/>
          <p:nvPr/>
        </p:nvSpPr>
        <p:spPr>
          <a:xfrm>
            <a:off x="12034080" y="-2160"/>
            <a:ext cx="12240" cy="62172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2" name="CustomShape 11"/>
          <p:cNvSpPr/>
          <p:nvPr/>
        </p:nvSpPr>
        <p:spPr>
          <a:xfrm>
            <a:off x="11967120" y="-2160"/>
            <a:ext cx="36720" cy="62172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3" name="CustomShape 12"/>
          <p:cNvSpPr/>
          <p:nvPr/>
        </p:nvSpPr>
        <p:spPr>
          <a:xfrm>
            <a:off x="11887560" y="360"/>
            <a:ext cx="73080" cy="5853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4" name="CustomShape 13"/>
          <p:cNvSpPr/>
          <p:nvPr/>
        </p:nvSpPr>
        <p:spPr>
          <a:xfrm>
            <a:off x="11831400" y="360"/>
            <a:ext cx="12240" cy="58536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5" name="PlaceHolder 14"/>
          <p:cNvSpPr>
            <a:spLocks noGrp="1"/>
          </p:cNvSpPr>
          <p:nvPr>
            <p:ph type="title"/>
          </p:nvPr>
        </p:nvSpPr>
        <p:spPr>
          <a:xfrm>
            <a:off x="609480" y="1143000"/>
            <a:ext cx="10972800" cy="10699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4000" strike="noStrike">
                <a:solidFill>
                  <a:srgbClr val="455f51"/>
                </a:solidFill>
                <a:latin typeface="Calibri"/>
                <a:ea typeface="Microsoft YaHei"/>
              </a:rPr>
              <a:t>Modifiez le style du titre</a:t>
            </a:r>
            <a:endParaRPr/>
          </a:p>
        </p:txBody>
      </p:sp>
      <p:sp>
        <p:nvSpPr>
          <p:cNvPr id="346" name="PlaceHolder 15"/>
          <p:cNvSpPr>
            <a:spLocks noGrp="1"/>
          </p:cNvSpPr>
          <p:nvPr>
            <p:ph type="ftr"/>
          </p:nvPr>
        </p:nvSpPr>
        <p:spPr>
          <a:xfrm>
            <a:off x="7010280" y="612720"/>
            <a:ext cx="1767960" cy="457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Ajouter un pied de page</a:t>
            </a:r>
            <a:endParaRPr/>
          </a:p>
        </p:txBody>
      </p:sp>
      <p:sp>
        <p:nvSpPr>
          <p:cNvPr id="347" name="PlaceHolder 16"/>
          <p:cNvSpPr>
            <a:spLocks noGrp="1"/>
          </p:cNvSpPr>
          <p:nvPr>
            <p:ph type="dt"/>
          </p:nvPr>
        </p:nvSpPr>
        <p:spPr>
          <a:xfrm>
            <a:off x="8778240" y="612720"/>
            <a:ext cx="1276200" cy="457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348" name="PlaceHolder 17"/>
          <p:cNvSpPr>
            <a:spLocks noGrp="1"/>
          </p:cNvSpPr>
          <p:nvPr>
            <p:ph type="sldNum"/>
          </p:nvPr>
        </p:nvSpPr>
        <p:spPr>
          <a:xfrm>
            <a:off x="10899720" y="2160"/>
            <a:ext cx="1015920" cy="3657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EB2D9BD0-13FD-4BB2-9A2A-9FD0EFB09BCB}" type="slidenum">
              <a:rPr lang="fr-FR" strike="noStrike">
                <a:solidFill>
                  <a:srgbClr val="ffffff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0" y="366840"/>
            <a:ext cx="12192120" cy="8424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4" name="CustomShape 2"/>
          <p:cNvSpPr/>
          <p:nvPr/>
        </p:nvSpPr>
        <p:spPr>
          <a:xfrm>
            <a:off x="0" y="0"/>
            <a:ext cx="12192120" cy="3106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5" name="CustomShape 3"/>
          <p:cNvSpPr/>
          <p:nvPr/>
        </p:nvSpPr>
        <p:spPr>
          <a:xfrm>
            <a:off x="0" y="308160"/>
            <a:ext cx="12192120" cy="9144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6" name="CustomShape 4"/>
          <p:cNvSpPr/>
          <p:nvPr/>
        </p:nvSpPr>
        <p:spPr>
          <a:xfrm flipV="1">
            <a:off x="7213680" y="35532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7" name="CustomShape 5"/>
          <p:cNvSpPr/>
          <p:nvPr/>
        </p:nvSpPr>
        <p:spPr>
          <a:xfrm flipV="1">
            <a:off x="7213680" y="440280"/>
            <a:ext cx="4978440" cy="18000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8" name="CustomShape 6"/>
          <p:cNvSpPr/>
          <p:nvPr/>
        </p:nvSpPr>
        <p:spPr>
          <a:xfrm>
            <a:off x="7209720" y="497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9" name="CustomShape 7"/>
          <p:cNvSpPr/>
          <p:nvPr/>
        </p:nvSpPr>
        <p:spPr>
          <a:xfrm>
            <a:off x="9831600" y="5889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0" name="CustomShape 8"/>
          <p:cNvSpPr/>
          <p:nvPr/>
        </p:nvSpPr>
        <p:spPr>
          <a:xfrm>
            <a:off x="12113280" y="-2160"/>
            <a:ext cx="7668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1" name="CustomShape 9"/>
          <p:cNvSpPr/>
          <p:nvPr/>
        </p:nvSpPr>
        <p:spPr>
          <a:xfrm>
            <a:off x="12059280" y="-2160"/>
            <a:ext cx="3672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2" name="CustomShape 10"/>
          <p:cNvSpPr/>
          <p:nvPr/>
        </p:nvSpPr>
        <p:spPr>
          <a:xfrm>
            <a:off x="12034080" y="-2160"/>
            <a:ext cx="12240" cy="62172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3" name="CustomShape 11"/>
          <p:cNvSpPr/>
          <p:nvPr/>
        </p:nvSpPr>
        <p:spPr>
          <a:xfrm>
            <a:off x="11967120" y="-2160"/>
            <a:ext cx="36720" cy="62172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4" name="CustomShape 12"/>
          <p:cNvSpPr/>
          <p:nvPr/>
        </p:nvSpPr>
        <p:spPr>
          <a:xfrm>
            <a:off x="11887560" y="360"/>
            <a:ext cx="73080" cy="5853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5" name="CustomShape 13"/>
          <p:cNvSpPr/>
          <p:nvPr/>
        </p:nvSpPr>
        <p:spPr>
          <a:xfrm>
            <a:off x="11831400" y="360"/>
            <a:ext cx="12240" cy="58536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6" name="PlaceHolder 14"/>
          <p:cNvSpPr>
            <a:spLocks noGrp="1"/>
          </p:cNvSpPr>
          <p:nvPr>
            <p:ph type="ftr"/>
          </p:nvPr>
        </p:nvSpPr>
        <p:spPr>
          <a:xfrm>
            <a:off x="7010280" y="612720"/>
            <a:ext cx="1767960" cy="457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Ajouter un pied de page</a:t>
            </a:r>
            <a:endParaRPr/>
          </a:p>
        </p:txBody>
      </p:sp>
      <p:sp>
        <p:nvSpPr>
          <p:cNvPr id="397" name="PlaceHolder 15"/>
          <p:cNvSpPr>
            <a:spLocks noGrp="1"/>
          </p:cNvSpPr>
          <p:nvPr>
            <p:ph type="dt"/>
          </p:nvPr>
        </p:nvSpPr>
        <p:spPr>
          <a:xfrm>
            <a:off x="8782200" y="612720"/>
            <a:ext cx="1276200" cy="457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398" name="PlaceHolder 16"/>
          <p:cNvSpPr>
            <a:spLocks noGrp="1"/>
          </p:cNvSpPr>
          <p:nvPr>
            <p:ph type="sldNum"/>
          </p:nvPr>
        </p:nvSpPr>
        <p:spPr>
          <a:xfrm>
            <a:off x="10899720" y="2160"/>
            <a:ext cx="1015920" cy="3657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038ACE0C-7D41-489F-BB71-A973363E1768}" type="slidenum">
              <a:rPr lang="fr-FR" strike="noStrike">
                <a:solidFill>
                  <a:srgbClr val="ffffff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CustomShape 1"/>
          <p:cNvSpPr/>
          <p:nvPr/>
        </p:nvSpPr>
        <p:spPr>
          <a:xfrm>
            <a:off x="0" y="366840"/>
            <a:ext cx="12192120" cy="8424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4" name="CustomShape 2"/>
          <p:cNvSpPr/>
          <p:nvPr/>
        </p:nvSpPr>
        <p:spPr>
          <a:xfrm>
            <a:off x="0" y="0"/>
            <a:ext cx="12192120" cy="310680"/>
          </a:xfrm>
          <a:prstGeom prst="rect">
            <a:avLst/>
          </a:prstGeom>
          <a:solidFill>
            <a:srgbClr val="455f5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5" name="CustomShape 3"/>
          <p:cNvSpPr/>
          <p:nvPr/>
        </p:nvSpPr>
        <p:spPr>
          <a:xfrm>
            <a:off x="0" y="308160"/>
            <a:ext cx="12192120" cy="9144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6" name="CustomShape 4"/>
          <p:cNvSpPr/>
          <p:nvPr/>
        </p:nvSpPr>
        <p:spPr>
          <a:xfrm flipV="1">
            <a:off x="7213680" y="355320"/>
            <a:ext cx="4978440" cy="9108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7" name="CustomShape 5"/>
          <p:cNvSpPr/>
          <p:nvPr/>
        </p:nvSpPr>
        <p:spPr>
          <a:xfrm flipV="1">
            <a:off x="7213680" y="440280"/>
            <a:ext cx="4978440" cy="180000"/>
          </a:xfrm>
          <a:prstGeom prst="rect">
            <a:avLst/>
          </a:prstGeom>
          <a:solidFill>
            <a:srgbClr val="63a537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8" name="CustomShape 6"/>
          <p:cNvSpPr/>
          <p:nvPr/>
        </p:nvSpPr>
        <p:spPr>
          <a:xfrm>
            <a:off x="7209720" y="497520"/>
            <a:ext cx="4084200" cy="27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9" name="CustomShape 7"/>
          <p:cNvSpPr/>
          <p:nvPr/>
        </p:nvSpPr>
        <p:spPr>
          <a:xfrm>
            <a:off x="9831600" y="588960"/>
            <a:ext cx="2133720" cy="3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0" name="CustomShape 8"/>
          <p:cNvSpPr/>
          <p:nvPr/>
        </p:nvSpPr>
        <p:spPr>
          <a:xfrm>
            <a:off x="12113280" y="-2160"/>
            <a:ext cx="7668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1" name="CustomShape 9"/>
          <p:cNvSpPr/>
          <p:nvPr/>
        </p:nvSpPr>
        <p:spPr>
          <a:xfrm>
            <a:off x="12059280" y="-2160"/>
            <a:ext cx="36720" cy="62172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2" name="CustomShape 10"/>
          <p:cNvSpPr/>
          <p:nvPr/>
        </p:nvSpPr>
        <p:spPr>
          <a:xfrm>
            <a:off x="12034080" y="-2160"/>
            <a:ext cx="12240" cy="62172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3" name="CustomShape 11"/>
          <p:cNvSpPr/>
          <p:nvPr/>
        </p:nvSpPr>
        <p:spPr>
          <a:xfrm>
            <a:off x="11967120" y="-2160"/>
            <a:ext cx="36720" cy="62172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4" name="CustomShape 12"/>
          <p:cNvSpPr/>
          <p:nvPr/>
        </p:nvSpPr>
        <p:spPr>
          <a:xfrm>
            <a:off x="11887560" y="360"/>
            <a:ext cx="73080" cy="5853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5" name="CustomShape 13"/>
          <p:cNvSpPr/>
          <p:nvPr/>
        </p:nvSpPr>
        <p:spPr>
          <a:xfrm>
            <a:off x="11831400" y="360"/>
            <a:ext cx="12240" cy="58536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6" name="PlaceHolder 14"/>
          <p:cNvSpPr>
            <a:spLocks noGrp="1"/>
          </p:cNvSpPr>
          <p:nvPr>
            <p:ph type="title"/>
          </p:nvPr>
        </p:nvSpPr>
        <p:spPr>
          <a:xfrm>
            <a:off x="7138080" y="1101960"/>
            <a:ext cx="4511160" cy="8776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fr-FR" strike="noStrike">
                <a:solidFill>
                  <a:srgbClr val="455f51"/>
                </a:solidFill>
                <a:latin typeface="Calibri"/>
                <a:ea typeface="Microsoft YaHei"/>
              </a:rPr>
              <a:t>Modifiez le style du titre</a:t>
            </a:r>
            <a:endParaRPr/>
          </a:p>
        </p:txBody>
      </p:sp>
      <p:sp>
        <p:nvSpPr>
          <p:cNvPr id="447" name="PlaceHolder 15"/>
          <p:cNvSpPr>
            <a:spLocks noGrp="1"/>
          </p:cNvSpPr>
          <p:nvPr>
            <p:ph type="title"/>
          </p:nvPr>
        </p:nvSpPr>
        <p:spPr>
          <a:xfrm>
            <a:off x="203040" y="776160"/>
            <a:ext cx="6803280" cy="5805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Georgia"/>
              <a:buChar char="•"/>
            </a:pP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Modifier les styles du texte du masque</a:t>
            </a: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Deuxième niveau</a:t>
            </a: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Troisième niveau</a:t>
            </a: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Quatrième niveau</a:t>
            </a: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Cinquième niveau</a:t>
            </a:r>
            <a:endParaRPr/>
          </a:p>
        </p:txBody>
      </p:sp>
      <p:sp>
        <p:nvSpPr>
          <p:cNvPr id="448" name="PlaceHolder 16"/>
          <p:cNvSpPr>
            <a:spLocks noGrp="1"/>
          </p:cNvSpPr>
          <p:nvPr>
            <p:ph type="body"/>
          </p:nvPr>
        </p:nvSpPr>
        <p:spPr>
          <a:xfrm>
            <a:off x="7138080" y="2010600"/>
            <a:ext cx="4511160" cy="4580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fr-FR" sz="1400" strike="noStrike">
                <a:solidFill>
                  <a:srgbClr val="455f51"/>
                </a:solidFill>
                <a:latin typeface="Calibri"/>
                <a:ea typeface="Microsoft YaHei"/>
              </a:rPr>
              <a:t>Modifier les styles du texte du masque</a:t>
            </a:r>
            <a:endParaRPr/>
          </a:p>
        </p:txBody>
      </p:sp>
      <p:sp>
        <p:nvSpPr>
          <p:cNvPr id="449" name="PlaceHolder 17"/>
          <p:cNvSpPr>
            <a:spLocks noGrp="1"/>
          </p:cNvSpPr>
          <p:nvPr>
            <p:ph type="ftr"/>
          </p:nvPr>
        </p:nvSpPr>
        <p:spPr>
          <a:xfrm>
            <a:off x="7010280" y="612720"/>
            <a:ext cx="1767960" cy="45720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Ajouter un pied de page</a:t>
            </a:r>
            <a:endParaRPr/>
          </a:p>
        </p:txBody>
      </p:sp>
      <p:sp>
        <p:nvSpPr>
          <p:cNvPr id="450" name="PlaceHolder 18"/>
          <p:cNvSpPr>
            <a:spLocks noGrp="1"/>
          </p:cNvSpPr>
          <p:nvPr>
            <p:ph type="dt"/>
          </p:nvPr>
        </p:nvSpPr>
        <p:spPr>
          <a:xfrm>
            <a:off x="8782200" y="612720"/>
            <a:ext cx="1276200" cy="457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1100" strike="noStrike">
                <a:solidFill>
                  <a:srgbClr val="4a7c29"/>
                </a:solidFill>
                <a:latin typeface="Calibri"/>
                <a:ea typeface="Segoe UI"/>
              </a:rPr>
              <a:t>19/02/2021</a:t>
            </a:r>
            <a:endParaRPr/>
          </a:p>
        </p:txBody>
      </p:sp>
      <p:sp>
        <p:nvSpPr>
          <p:cNvPr id="451" name="PlaceHolder 19"/>
          <p:cNvSpPr>
            <a:spLocks noGrp="1"/>
          </p:cNvSpPr>
          <p:nvPr>
            <p:ph type="sldNum"/>
          </p:nvPr>
        </p:nvSpPr>
        <p:spPr>
          <a:xfrm>
            <a:off x="10899720" y="2160"/>
            <a:ext cx="1015920" cy="3657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B7481F63-4E90-4226-940C-6852AAA8954F}" type="slidenum">
              <a:rPr lang="fr-FR" strike="noStrike">
                <a:solidFill>
                  <a:srgbClr val="ffffff"/>
                </a:solidFill>
                <a:latin typeface="Calibri"/>
                <a:ea typeface="Segoe UI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6.jpeg"/><Relationship Id="rId3" Type="http://schemas.openxmlformats.org/officeDocument/2006/relationships/slideLayout" Target="../slideLayouts/slideLayout14.xml"/><Relationship Id="rId4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0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0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0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TextShape 1"/>
          <p:cNvSpPr txBox="1"/>
          <p:nvPr/>
        </p:nvSpPr>
        <p:spPr>
          <a:xfrm>
            <a:off x="72000" y="1440000"/>
            <a:ext cx="11952000" cy="1469880"/>
          </a:xfrm>
          <a:prstGeom prst="rect">
            <a:avLst/>
          </a:prstGeom>
          <a:noFill/>
          <a:ln w="12600"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lang="fr-FR" sz="5000" strike="noStrike">
                <a:solidFill>
                  <a:srgbClr val="ffffff"/>
                </a:solidFill>
                <a:latin typeface="Calibri"/>
                <a:ea typeface="Microsoft YaHei"/>
              </a:rPr>
              <a:t>Spécialité :</a:t>
            </a:r>
            <a:r>
              <a:rPr lang="fr-FR" sz="5000" strike="noStrike">
                <a:solidFill>
                  <a:srgbClr val="ffffff"/>
                </a:solidFill>
                <a:latin typeface="Calibri"/>
                <a:ea typeface="Microsoft YaHei"/>
              </a:rPr>
              <a:t>
</a:t>
            </a:r>
            <a:r>
              <a:rPr lang="fr-FR" sz="5000" strike="noStrike">
                <a:solidFill>
                  <a:srgbClr val="ffffff"/>
                </a:solidFill>
                <a:latin typeface="Calibri"/>
                <a:ea typeface="Microsoft YaHei"/>
              </a:rPr>
              <a:t>Sciences et Techniques Sanitaires et Sociales</a:t>
            </a:r>
            <a:endParaRPr/>
          </a:p>
        </p:txBody>
      </p:sp>
      <p:pic>
        <p:nvPicPr>
          <p:cNvPr id="649" name="Image 6" descr=""/>
          <p:cNvPicPr/>
          <p:nvPr/>
        </p:nvPicPr>
        <p:blipFill>
          <a:blip r:embed="rId1"/>
          <a:stretch/>
        </p:blipFill>
        <p:spPr>
          <a:xfrm>
            <a:off x="675360" y="405000"/>
            <a:ext cx="1854360" cy="1081800"/>
          </a:xfrm>
          <a:prstGeom prst="rect">
            <a:avLst/>
          </a:prstGeom>
          <a:ln>
            <a:noFill/>
          </a:ln>
        </p:spPr>
      </p:pic>
      <p:sp>
        <p:nvSpPr>
          <p:cNvPr id="650" name="Rectangle 2"/>
          <p:cNvSpPr/>
          <p:nvPr/>
        </p:nvSpPr>
        <p:spPr>
          <a:xfrm>
            <a:off x="576000" y="1512000"/>
            <a:ext cx="2016000" cy="432000"/>
          </a:xfrm>
          <a:prstGeom prst="rect">
            <a:avLst/>
          </a:prstGeom>
          <a:solidFill>
            <a:srgbClr val="ffffff"/>
          </a:solidFill>
          <a:ln>
            <a:solidFill>
              <a:srgbClr val="808080"/>
            </a:solidFill>
          </a:ln>
        </p:spPr>
        <p:txBody>
          <a:bodyPr lIns="90000" rIns="90000" tIns="45000" bIns="45000" anchor="ctr"/>
          <a:p>
            <a:pPr algn="ctr"/>
            <a:r>
              <a:rPr lang="fr-FR" sz="1500">
                <a:latin typeface="Arial"/>
              </a:rPr>
              <a:t>Lycée Julien Gracq</a:t>
            </a:r>
            <a:endParaRPr/>
          </a:p>
          <a:p>
            <a:pPr algn="ctr"/>
            <a:r>
              <a:rPr lang="fr-FR" sz="1500">
                <a:latin typeface="Arial"/>
              </a:rPr>
              <a:t>Beaupréau-en-Mauges</a:t>
            </a:r>
            <a:endParaRPr/>
          </a:p>
        </p:txBody>
      </p:sp>
      <p:pic>
        <p:nvPicPr>
          <p:cNvPr id="651" name="Image 5" descr=""/>
          <p:cNvPicPr/>
          <p:nvPr/>
        </p:nvPicPr>
        <p:blipFill>
          <a:blip r:embed="rId2"/>
          <a:stretch/>
        </p:blipFill>
        <p:spPr>
          <a:xfrm>
            <a:off x="10697400" y="401400"/>
            <a:ext cx="1044720" cy="1085400"/>
          </a:xfrm>
          <a:prstGeom prst="rect">
            <a:avLst/>
          </a:prstGeom>
          <a:ln>
            <a:noFill/>
          </a:ln>
        </p:spPr>
      </p:pic>
    </p:spTree>
  </p:cSld>
  <p:transition spd="med" advTm="6000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TextShape 1"/>
          <p:cNvSpPr txBox="1"/>
          <p:nvPr/>
        </p:nvSpPr>
        <p:spPr>
          <a:xfrm>
            <a:off x="609480" y="1143000"/>
            <a:ext cx="10972800" cy="1066680"/>
          </a:xfrm>
          <a:prstGeom prst="rect">
            <a:avLst/>
          </a:prstGeom>
          <a:noFill/>
          <a:ln w="12600"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fr-FR" sz="4000" strike="noStrike">
                <a:solidFill>
                  <a:srgbClr val="455f51"/>
                </a:solidFill>
                <a:latin typeface="Calibri"/>
                <a:ea typeface="Microsoft YaHei"/>
              </a:rPr>
              <a:t>Apports des STSS</a:t>
            </a:r>
            <a:endParaRPr/>
          </a:p>
        </p:txBody>
      </p:sp>
      <p:sp>
        <p:nvSpPr>
          <p:cNvPr id="687" name="TextShape 2"/>
          <p:cNvSpPr txBox="1"/>
          <p:nvPr/>
        </p:nvSpPr>
        <p:spPr>
          <a:xfrm>
            <a:off x="609480" y="2249280"/>
            <a:ext cx="10972800" cy="4325040"/>
          </a:xfrm>
          <a:prstGeom prst="rect">
            <a:avLst/>
          </a:prstGeom>
          <a:noFill/>
          <a:ln w="12600">
            <a:noFill/>
          </a:ln>
        </p:spPr>
        <p:txBody>
          <a:bodyPr/>
          <a:p>
            <a:pPr>
              <a:lnSpc>
                <a:spcPct val="100000"/>
              </a:lnSpc>
              <a:buFont typeface="Wingdings"/>
              <a:buChar char="Ø"/>
            </a:pP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 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Développer les compétences d’argumentation et d’analyse (répondre à un questionnement)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/>
              <a:buChar char="Ø"/>
            </a:pP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 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Développer les compétences à l’oral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/>
              <a:buChar char="Ø"/>
            </a:pP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 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Développer les compétences et repères culturels nécessaires à une poursuite d'étude dans les champs sanitaire et social</a:t>
            </a:r>
            <a:endParaRPr/>
          </a:p>
        </p:txBody>
      </p:sp>
    </p:spTree>
  </p:cSld>
  <p:transition spd="med" advTm="8000">
    <p:fade/>
  </p:transition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TextShape 1"/>
          <p:cNvSpPr txBox="1"/>
          <p:nvPr/>
        </p:nvSpPr>
        <p:spPr>
          <a:xfrm>
            <a:off x="619200" y="877320"/>
            <a:ext cx="10972800" cy="1066680"/>
          </a:xfrm>
          <a:prstGeom prst="rect">
            <a:avLst/>
          </a:prstGeom>
          <a:noFill/>
          <a:ln w="12600"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fr-FR" sz="4000" strike="noStrike">
                <a:solidFill>
                  <a:srgbClr val="455f51"/>
                </a:solidFill>
                <a:latin typeface="Calibri"/>
                <a:ea typeface="Microsoft YaHei"/>
              </a:rPr>
              <a:t>Contenu du programme </a:t>
            </a:r>
            <a:endParaRPr/>
          </a:p>
        </p:txBody>
      </p:sp>
      <p:sp>
        <p:nvSpPr>
          <p:cNvPr id="653" name="CustomShape 2"/>
          <p:cNvSpPr/>
          <p:nvPr/>
        </p:nvSpPr>
        <p:spPr>
          <a:xfrm>
            <a:off x="-4280040" y="1080000"/>
            <a:ext cx="5823720" cy="5472000"/>
          </a:xfrm>
          <a:prstGeom prst="rect">
            <a:avLst/>
          </a:prstGeom>
          <a:noFill/>
          <a:ln w="12600">
            <a:solidFill>
              <a:srgbClr val="79a12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4" name="CustomShape 3"/>
          <p:cNvSpPr/>
          <p:nvPr/>
        </p:nvSpPr>
        <p:spPr>
          <a:xfrm>
            <a:off x="1098720" y="2096640"/>
            <a:ext cx="10424520" cy="624600"/>
          </a:xfrm>
          <a:prstGeom prst="rect">
            <a:avLst/>
          </a:prstGeom>
          <a:solidFill>
            <a:srgbClr val="99cb38"/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28120" rIns="76320" tIns="76320" bIns="76320" anchor="ctr"/>
          <a:p>
            <a:pPr>
              <a:lnSpc>
                <a:spcPct val="90000"/>
              </a:lnSpc>
            </a:pPr>
            <a:r>
              <a:rPr lang="fr-FR" sz="3000" strike="noStrike">
                <a:solidFill>
                  <a:srgbClr val="000000"/>
                </a:solidFill>
                <a:latin typeface="Calibri"/>
              </a:rPr>
              <a:t>Santé, bien-être et cohésion sociale</a:t>
            </a:r>
            <a:endParaRPr/>
          </a:p>
        </p:txBody>
      </p:sp>
      <p:sp>
        <p:nvSpPr>
          <p:cNvPr id="655" name="CustomShape 4"/>
          <p:cNvSpPr/>
          <p:nvPr/>
        </p:nvSpPr>
        <p:spPr>
          <a:xfrm>
            <a:off x="682920" y="2018520"/>
            <a:ext cx="831600" cy="781200"/>
          </a:xfrm>
          <a:prstGeom prst="rect">
            <a:avLst/>
          </a:prstGeom>
          <a:solidFill>
            <a:srgbClr val="ffffff"/>
          </a:solidFill>
          <a:ln w="12600">
            <a:solidFill>
              <a:srgbClr val="99cb38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6" name="CustomShape 5"/>
          <p:cNvSpPr/>
          <p:nvPr/>
        </p:nvSpPr>
        <p:spPr>
          <a:xfrm>
            <a:off x="1480320" y="3034800"/>
            <a:ext cx="10042920" cy="624960"/>
          </a:xfrm>
          <a:prstGeom prst="rect">
            <a:avLst/>
          </a:prstGeom>
          <a:solidFill>
            <a:srgbClr val="99cb38"/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28120" rIns="76320" tIns="76320" bIns="76320" anchor="ctr"/>
          <a:p>
            <a:pPr>
              <a:lnSpc>
                <a:spcPct val="90000"/>
              </a:lnSpc>
            </a:pPr>
            <a:r>
              <a:rPr lang="fr-FR" sz="3000" strike="noStrike">
                <a:solidFill>
                  <a:srgbClr val="000000"/>
                </a:solidFill>
                <a:latin typeface="Calibri"/>
                <a:ea typeface="Microsoft YaHei"/>
              </a:rPr>
              <a:t>Protection sociale</a:t>
            </a:r>
            <a:endParaRPr/>
          </a:p>
        </p:txBody>
      </p:sp>
      <p:sp>
        <p:nvSpPr>
          <p:cNvPr id="657" name="CustomShape 6"/>
          <p:cNvSpPr/>
          <p:nvPr/>
        </p:nvSpPr>
        <p:spPr>
          <a:xfrm>
            <a:off x="1064160" y="2956320"/>
            <a:ext cx="831600" cy="781200"/>
          </a:xfrm>
          <a:prstGeom prst="rect">
            <a:avLst/>
          </a:prstGeom>
          <a:solidFill>
            <a:srgbClr val="ffffff"/>
          </a:solidFill>
          <a:ln w="12600">
            <a:solidFill>
              <a:srgbClr val="99cb38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8" name="CustomShape 7"/>
          <p:cNvSpPr/>
          <p:nvPr/>
        </p:nvSpPr>
        <p:spPr>
          <a:xfrm>
            <a:off x="1480320" y="3972240"/>
            <a:ext cx="10042920" cy="624960"/>
          </a:xfrm>
          <a:prstGeom prst="rect">
            <a:avLst/>
          </a:prstGeom>
          <a:solidFill>
            <a:srgbClr val="99cb38"/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9" name="CustomShape 8"/>
          <p:cNvSpPr/>
          <p:nvPr/>
        </p:nvSpPr>
        <p:spPr>
          <a:xfrm>
            <a:off x="1064160" y="3894480"/>
            <a:ext cx="831600" cy="781200"/>
          </a:xfrm>
          <a:prstGeom prst="rect">
            <a:avLst/>
          </a:prstGeom>
          <a:solidFill>
            <a:srgbClr val="ffffff"/>
          </a:solidFill>
          <a:ln w="12600">
            <a:solidFill>
              <a:srgbClr val="99cb38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60" name="CustomShape 9"/>
          <p:cNvSpPr/>
          <p:nvPr/>
        </p:nvSpPr>
        <p:spPr>
          <a:xfrm>
            <a:off x="1098720" y="4910760"/>
            <a:ext cx="10424520" cy="879480"/>
          </a:xfrm>
          <a:prstGeom prst="rect">
            <a:avLst/>
          </a:prstGeom>
          <a:solidFill>
            <a:srgbClr val="99cb38"/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28120" rIns="76320" tIns="76320" bIns="76320" anchor="ctr"/>
          <a:p>
            <a:pPr>
              <a:lnSpc>
                <a:spcPct val="90000"/>
              </a:lnSpc>
            </a:pPr>
            <a:r>
              <a:rPr lang="fr-FR" sz="3000" strike="noStrike">
                <a:solidFill>
                  <a:srgbClr val="000000"/>
                </a:solidFill>
                <a:latin typeface="Calibri"/>
                <a:ea typeface="Calibri"/>
              </a:rPr>
              <a:t>Politiques et dispositifs de santé publique et d'action sociale</a:t>
            </a:r>
            <a:endParaRPr/>
          </a:p>
        </p:txBody>
      </p:sp>
      <p:sp>
        <p:nvSpPr>
          <p:cNvPr id="661" name="CustomShape 10"/>
          <p:cNvSpPr/>
          <p:nvPr/>
        </p:nvSpPr>
        <p:spPr>
          <a:xfrm>
            <a:off x="682920" y="4832280"/>
            <a:ext cx="831600" cy="781200"/>
          </a:xfrm>
          <a:prstGeom prst="rect">
            <a:avLst/>
          </a:prstGeom>
          <a:solidFill>
            <a:srgbClr val="ffffff"/>
          </a:solidFill>
          <a:ln w="12600">
            <a:solidFill>
              <a:srgbClr val="99cb38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62" name="TextShape 11"/>
          <p:cNvSpPr txBox="1"/>
          <p:nvPr/>
        </p:nvSpPr>
        <p:spPr>
          <a:xfrm>
            <a:off x="1980720" y="4031280"/>
            <a:ext cx="8099280" cy="555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lang="fr-FR" sz="3000" strike="noStrike">
                <a:solidFill>
                  <a:srgbClr val="000000"/>
                </a:solidFill>
                <a:latin typeface="Calibri"/>
              </a:rPr>
              <a:t>Modes d’intervention en santé et action sociale</a:t>
            </a:r>
            <a:endParaRPr/>
          </a:p>
        </p:txBody>
      </p:sp>
    </p:spTree>
  </p:cSld>
  <p:transition spd="med" advTm="5000">
    <p:fade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TextShape 1"/>
          <p:cNvSpPr txBox="1"/>
          <p:nvPr/>
        </p:nvSpPr>
        <p:spPr>
          <a:xfrm>
            <a:off x="619200" y="792000"/>
            <a:ext cx="10972800" cy="106668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Module « Santé, bien-être social et cohésion sociale»</a:t>
            </a: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endParaRPr/>
          </a:p>
        </p:txBody>
      </p:sp>
      <p:sp>
        <p:nvSpPr>
          <p:cNvPr id="664" name="TextShape 2"/>
          <p:cNvSpPr txBox="1"/>
          <p:nvPr/>
        </p:nvSpPr>
        <p:spPr>
          <a:xfrm>
            <a:off x="360000" y="1659240"/>
            <a:ext cx="11592000" cy="4820760"/>
          </a:xfrm>
          <a:prstGeom prst="rect">
            <a:avLst/>
          </a:prstGeom>
          <a:noFill/>
          <a:ln w="12600">
            <a:noFill/>
          </a:ln>
        </p:spPr>
        <p:txBody>
          <a:bodyPr/>
          <a:p>
            <a:pPr>
              <a:lnSpc>
                <a:spcPct val="90000"/>
              </a:lnSpc>
              <a:buFont typeface="Wingdings"/>
              <a:buChar char="Ø"/>
            </a:pP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Qu’est-ce-que la santé et bien-être social ?</a:t>
            </a:r>
            <a:endParaRPr/>
          </a:p>
          <a:p>
            <a:pPr lvl="1">
              <a:lnSpc>
                <a:spcPct val="9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Comment mesure t-on l’état de santé et l’état de bien-être de la population ?</a:t>
            </a:r>
            <a:endParaRPr/>
          </a:p>
          <a:p>
            <a:pPr lvl="1">
              <a:lnSpc>
                <a:spcPct val="9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Quels éléments influencent la santé et le bien-être des individus ?</a:t>
            </a:r>
            <a:endParaRPr/>
          </a:p>
          <a:p>
            <a:pPr lvl="1"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Wingdings"/>
              <a:buChar char="Ø"/>
            </a:pP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 </a:t>
            </a: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Comment émergent les problèmes de santé ?</a:t>
            </a:r>
            <a:endParaRPr/>
          </a:p>
          <a:p>
            <a:pPr lvl="1">
              <a:lnSpc>
                <a:spcPct val="9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Maladies chroniques, obésité, maladies infectieuses, maladies mentales, …</a:t>
            </a:r>
            <a:endParaRPr/>
          </a:p>
          <a:p>
            <a:pPr lvl="1">
              <a:lnSpc>
                <a:spcPct val="9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Leur évolution</a:t>
            </a:r>
            <a:endParaRPr/>
          </a:p>
          <a:p>
            <a:pPr lvl="1">
              <a:lnSpc>
                <a:spcPct val="9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Leur conséquences</a:t>
            </a:r>
            <a:endParaRPr/>
          </a:p>
          <a:p>
            <a:pPr lvl="1"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Wingdings"/>
              <a:buChar char="Ø"/>
            </a:pP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Comment émerge un problème social ?</a:t>
            </a:r>
            <a:endParaRPr/>
          </a:p>
          <a:p>
            <a:pPr lvl="1">
              <a:lnSpc>
                <a:spcPct val="9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La pauvreté, la précarité, l’exclusion sociale</a:t>
            </a:r>
            <a:endParaRPr/>
          </a:p>
          <a:p>
            <a:pPr lvl="1">
              <a:lnSpc>
                <a:spcPct val="9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Les inégalités sociales entre les individus</a:t>
            </a:r>
            <a:endParaRPr/>
          </a:p>
        </p:txBody>
      </p:sp>
    </p:spTree>
  </p:cSld>
  <p:transition spd="med" advTm="16000">
    <p:fade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TextShape 1"/>
          <p:cNvSpPr txBox="1"/>
          <p:nvPr/>
        </p:nvSpPr>
        <p:spPr>
          <a:xfrm>
            <a:off x="609480" y="1143000"/>
            <a:ext cx="10972800" cy="106668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Module «Protection sociale  »</a:t>
            </a: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
</a:t>
            </a:r>
            <a:endParaRPr/>
          </a:p>
        </p:txBody>
      </p:sp>
      <p:sp>
        <p:nvSpPr>
          <p:cNvPr id="666" name="TextShape 2"/>
          <p:cNvSpPr txBox="1"/>
          <p:nvPr/>
        </p:nvSpPr>
        <p:spPr>
          <a:xfrm>
            <a:off x="691200" y="1872000"/>
            <a:ext cx="10972800" cy="4325040"/>
          </a:xfrm>
          <a:prstGeom prst="rect">
            <a:avLst/>
          </a:prstGeom>
          <a:noFill/>
          <a:ln w="12600">
            <a:noFill/>
          </a:ln>
        </p:spPr>
        <p:txBody>
          <a:bodyPr/>
          <a:p>
            <a:pPr>
              <a:lnSpc>
                <a:spcPct val="100000"/>
              </a:lnSpc>
              <a:buFont typeface="Wingdings"/>
              <a:buChar char="Ø"/>
            </a:pP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Son Histoire et ses fondements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/>
              <a:buChar char="Ø"/>
            </a:pP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Son rôle et ses intérêts pour les individus, l'accès aux droits sociaux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/>
              <a:buChar char="Ø"/>
            </a:pP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Son organisation générale</a:t>
            </a:r>
            <a:endParaRPr/>
          </a:p>
          <a:p>
            <a:pPr>
              <a:lnSpc>
                <a:spcPct val="100000"/>
              </a:lnSpc>
              <a:buFont typeface="Wingdings"/>
              <a:buChar char="Ø"/>
            </a:pPr>
            <a:endParaRPr/>
          </a:p>
          <a:p>
            <a:pPr>
              <a:lnSpc>
                <a:spcPct val="100000"/>
              </a:lnSpc>
              <a:buFont typeface="Wingdings"/>
              <a:buChar char="Ø"/>
            </a:pP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Le rôle de la sécurité sociale,  de l’assurance maladie, …</a:t>
            </a:r>
            <a:endParaRPr/>
          </a:p>
          <a:p>
            <a:pPr>
              <a:lnSpc>
                <a:spcPct val="100000"/>
              </a:lnSpc>
              <a:buFont typeface="Wingdings"/>
              <a:buChar char="Ø"/>
            </a:pPr>
            <a:endParaRPr/>
          </a:p>
          <a:p>
            <a:pPr>
              <a:lnSpc>
                <a:spcPct val="100000"/>
              </a:lnSpc>
              <a:buFont typeface="Wingdings"/>
              <a:buChar char="Ø"/>
            </a:pP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Les dispositifs de protection sociale</a:t>
            </a:r>
            <a:endParaRPr/>
          </a:p>
        </p:txBody>
      </p:sp>
    </p:spTree>
  </p:cSld>
  <p:transition spd="med" advTm="8000">
    <p:fade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TextShape 1"/>
          <p:cNvSpPr txBox="1"/>
          <p:nvPr/>
        </p:nvSpPr>
        <p:spPr>
          <a:xfrm>
            <a:off x="609480" y="1143000"/>
            <a:ext cx="10972800" cy="106668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Module « Modes d’intervention en santé et action sociale »</a:t>
            </a:r>
            <a:endParaRPr/>
          </a:p>
        </p:txBody>
      </p:sp>
      <p:sp>
        <p:nvSpPr>
          <p:cNvPr id="668" name="TextShape 2"/>
          <p:cNvSpPr txBox="1"/>
          <p:nvPr/>
        </p:nvSpPr>
        <p:spPr>
          <a:xfrm>
            <a:off x="609480" y="2249280"/>
            <a:ext cx="11352600" cy="4341960"/>
          </a:xfrm>
          <a:prstGeom prst="rect">
            <a:avLst/>
          </a:prstGeom>
          <a:noFill/>
          <a:ln w="12600">
            <a:noFill/>
          </a:ln>
        </p:spPr>
        <p:txBody>
          <a:bodyPr/>
          <a:p>
            <a:pPr>
              <a:lnSpc>
                <a:spcPct val="100000"/>
              </a:lnSpc>
              <a:buFont typeface="Wingdings"/>
              <a:buChar char="Ø"/>
            </a:pP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Les différents modes d’intervention en santé et en action sociale </a:t>
            </a:r>
            <a:endParaRPr/>
          </a:p>
          <a:p>
            <a:pPr lvl="1">
              <a:lnSpc>
                <a:spcPct val="150000"/>
              </a:lnSpc>
              <a:buFont typeface="Georgia"/>
              <a:buChar char="▫"/>
            </a:pPr>
            <a:r>
              <a:rPr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La diversité des acteurs et la pluralité des actions </a:t>
            </a:r>
            <a:endParaRPr/>
          </a:p>
          <a:p>
            <a:pPr lvl="1">
              <a:lnSpc>
                <a:spcPct val="150000"/>
              </a:lnSpc>
              <a:buFont typeface="Georgia"/>
              <a:buChar char="▫"/>
            </a:pPr>
            <a:r>
              <a:rPr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Diagnostic social-intervention sociale - développement social local - accompagnement social - insertion sociale</a:t>
            </a:r>
            <a:endParaRPr/>
          </a:p>
        </p:txBody>
      </p:sp>
    </p:spTree>
  </p:cSld>
  <p:transition spd="med" advTm="12000">
    <p:fade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TextShape 1"/>
          <p:cNvSpPr txBox="1"/>
          <p:nvPr/>
        </p:nvSpPr>
        <p:spPr>
          <a:xfrm>
            <a:off x="547200" y="792000"/>
            <a:ext cx="10972800" cy="106668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lang="fr-FR" sz="3200" strike="noStrike">
                <a:solidFill>
                  <a:srgbClr val="455f51"/>
                </a:solidFill>
                <a:latin typeface="Calibri"/>
                <a:ea typeface="Microsoft YaHei"/>
              </a:rPr>
              <a:t>Module « Politiques, dispositifs de santé publique et d'action sociale »</a:t>
            </a:r>
            <a:endParaRPr/>
          </a:p>
        </p:txBody>
      </p:sp>
      <p:sp>
        <p:nvSpPr>
          <p:cNvPr id="670" name="TextShape 2"/>
          <p:cNvSpPr txBox="1"/>
          <p:nvPr/>
        </p:nvSpPr>
        <p:spPr>
          <a:xfrm>
            <a:off x="360000" y="1850040"/>
            <a:ext cx="11592000" cy="4413960"/>
          </a:xfrm>
          <a:prstGeom prst="rect">
            <a:avLst/>
          </a:prstGeom>
          <a:noFill/>
          <a:ln w="12600">
            <a:noFill/>
          </a:ln>
        </p:spPr>
        <p:txBody>
          <a:bodyPr/>
          <a:p>
            <a:pPr>
              <a:lnSpc>
                <a:spcPct val="100000"/>
              </a:lnSpc>
              <a:buFont typeface="Wingdings"/>
              <a:buChar char="Ø"/>
            </a:pP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 </a:t>
            </a: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La politique de santé en France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Son histoire, ses objectifs, le rôle de l’Etat, les grandes lois de santé, l’influence des politiques européennes, …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L’organisation du système de santé et de soins (les étab. de santé, les structures de prévention et de promotion de la santé,…)</a:t>
            </a:r>
            <a:endParaRPr/>
          </a:p>
          <a:p>
            <a:pPr lvl="1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/>
              <a:buChar char="Ø"/>
            </a:pP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 </a:t>
            </a: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La politique sociale en France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Son histoire, ses objectifs, le rôle de l’Etat, les grandes lois sociales,…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Les dispositifs d’intervention sociale (l'action sociale, le rôle des collectivités publiques, des associations, …)</a:t>
            </a:r>
            <a:endParaRPr/>
          </a:p>
        </p:txBody>
      </p:sp>
    </p:spTree>
  </p:cSld>
  <p:transition spd="med" advTm="12000">
    <p:fade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TextShape 1"/>
          <p:cNvSpPr txBox="1"/>
          <p:nvPr/>
        </p:nvSpPr>
        <p:spPr>
          <a:xfrm>
            <a:off x="576000" y="648000"/>
            <a:ext cx="10972800" cy="106668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lang="fr-FR" sz="2900" strike="noStrike">
                <a:solidFill>
                  <a:srgbClr val="455f51"/>
                </a:solidFill>
                <a:latin typeface="Calibri"/>
                <a:ea typeface="Microsoft YaHei"/>
              </a:rPr>
              <a:t>Pôle : « Méthodologies appliquées au secteur sanitaire et social »</a:t>
            </a:r>
            <a:endParaRPr/>
          </a:p>
        </p:txBody>
      </p:sp>
      <p:sp>
        <p:nvSpPr>
          <p:cNvPr id="672" name="TextShape 2"/>
          <p:cNvSpPr txBox="1"/>
          <p:nvPr/>
        </p:nvSpPr>
        <p:spPr>
          <a:xfrm>
            <a:off x="576000" y="1800000"/>
            <a:ext cx="11088000" cy="3812760"/>
          </a:xfrm>
          <a:prstGeom prst="rect">
            <a:avLst/>
          </a:prstGeom>
          <a:noFill/>
          <a:ln w="12600">
            <a:noFill/>
          </a:ln>
        </p:spPr>
        <p:txBody>
          <a:bodyPr/>
          <a:p>
            <a:pPr>
              <a:lnSpc>
                <a:spcPct val="100000"/>
              </a:lnSpc>
              <a:buFont typeface="Wingdings"/>
              <a:buChar char="Ø"/>
            </a:pPr>
            <a:r>
              <a:rPr b="1"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 </a:t>
            </a: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En 1ère : Comment les études scientifiques en santé-social contribuent-elles à la connaissance des problèmes sociaux et de santé d'une population ?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Démarche d’étude : Comment mener une étude - collecter et traiter des données, réaliser un questionnaire, rédiger un rapport d’étude, …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endParaRPr/>
          </a:p>
          <a:p>
            <a:pPr>
              <a:lnSpc>
                <a:spcPct val="100000"/>
              </a:lnSpc>
              <a:buFont typeface="Wingdings"/>
              <a:buChar char="Ø"/>
            </a:pPr>
            <a:r>
              <a:rPr b="1"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 </a:t>
            </a:r>
            <a:r>
              <a:rPr b="1"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En terminale : 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Démarche de projet : Comment une structure met en œuvre un projet sanitaire et/ou social pour répondre aux besoins de la population. </a:t>
            </a:r>
            <a:endParaRPr/>
          </a:p>
        </p:txBody>
      </p:sp>
    </p:spTree>
  </p:cSld>
  <p:transition spd="med" advTm="18000">
    <p:fade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TextShape 1"/>
          <p:cNvSpPr txBox="1"/>
          <p:nvPr/>
        </p:nvSpPr>
        <p:spPr>
          <a:xfrm>
            <a:off x="576000" y="792000"/>
            <a:ext cx="10972800" cy="1066680"/>
          </a:xfrm>
          <a:prstGeom prst="rect">
            <a:avLst/>
          </a:prstGeom>
          <a:noFill/>
          <a:ln w="12600"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fr-FR" sz="4000" strike="noStrike">
                <a:solidFill>
                  <a:srgbClr val="455f51"/>
                </a:solidFill>
                <a:latin typeface="Calibri"/>
                <a:ea typeface="Microsoft YaHei"/>
              </a:rPr>
              <a:t>Epreuves du baccalauréat</a:t>
            </a:r>
            <a:endParaRPr/>
          </a:p>
        </p:txBody>
      </p:sp>
      <p:sp>
        <p:nvSpPr>
          <p:cNvPr id="674" name="TextShape 2"/>
          <p:cNvSpPr txBox="1"/>
          <p:nvPr/>
        </p:nvSpPr>
        <p:spPr>
          <a:xfrm>
            <a:off x="576000" y="1722960"/>
            <a:ext cx="10972800" cy="4325040"/>
          </a:xfrm>
          <a:prstGeom prst="rect">
            <a:avLst/>
          </a:prstGeom>
          <a:noFill/>
          <a:ln w="12600">
            <a:noFill/>
          </a:ln>
        </p:spPr>
        <p:txBody>
          <a:bodyPr/>
          <a:p>
            <a:pPr>
              <a:lnSpc>
                <a:spcPct val="100000"/>
              </a:lnSpc>
              <a:buFont typeface="Wingdings"/>
              <a:buChar char="Ø"/>
            </a:pP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 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Ecrit – 3h – Coeff. 16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Deux parties distinctes :</a:t>
            </a:r>
            <a:endParaRPr/>
          </a:p>
          <a:p>
            <a:pPr lvl="3">
              <a:lnSpc>
                <a:spcPct val="10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« Une mobilisation de connaissances » </a:t>
            </a:r>
            <a:r>
              <a:rPr i="1"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(sans documents)  </a:t>
            </a: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/6pts</a:t>
            </a:r>
            <a:endParaRPr/>
          </a:p>
          <a:p>
            <a:pPr lvl="3">
              <a:lnSpc>
                <a:spcPct val="100000"/>
              </a:lnSpc>
              <a:buFont typeface="Georgia"/>
              <a:buChar char="▫"/>
            </a:pP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« Une analyse de documents » </a:t>
            </a:r>
            <a:r>
              <a:rPr i="1" lang="fr-FR" sz="2200" strike="noStrike">
                <a:solidFill>
                  <a:srgbClr val="455f51"/>
                </a:solidFill>
                <a:latin typeface="Calibri"/>
                <a:ea typeface="Microsoft YaHei"/>
              </a:rPr>
              <a:t>(5 documents maxi)</a:t>
            </a:r>
            <a:r>
              <a:rPr lang="fr-FR" sz="2400" strike="noStrike">
                <a:solidFill>
                  <a:srgbClr val="455f51"/>
                </a:solidFill>
                <a:latin typeface="Calibri"/>
                <a:ea typeface="Microsoft YaHei"/>
              </a:rPr>
              <a:t>              /14 pts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A partir des connaissances acquises (1ere et Term)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endParaRPr/>
          </a:p>
          <a:p>
            <a:pPr>
              <a:lnSpc>
                <a:spcPct val="100000"/>
              </a:lnSpc>
              <a:buFont typeface="Wingdings"/>
              <a:buChar char="Ø"/>
            </a:pP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 </a:t>
            </a:r>
            <a:r>
              <a:rPr lang="fr-FR" sz="2800" strike="noStrike">
                <a:solidFill>
                  <a:srgbClr val="455f51"/>
                </a:solidFill>
                <a:latin typeface="Calibri"/>
                <a:ea typeface="Microsoft YaHei"/>
              </a:rPr>
              <a:t>Grand oral en lien avec une spécificité – Coeff. 14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fr-FR" sz="2600" strike="noStrike">
                <a:solidFill>
                  <a:srgbClr val="455f51"/>
                </a:solidFill>
                <a:latin typeface="Calibri"/>
                <a:ea typeface="Microsoft YaHei"/>
              </a:rPr>
              <a:t>Modalités : 20 mn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med" advTm="11000">
    <p:fade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TextShape 1"/>
          <p:cNvSpPr txBox="1"/>
          <p:nvPr/>
        </p:nvSpPr>
        <p:spPr>
          <a:xfrm>
            <a:off x="1368000" y="864000"/>
            <a:ext cx="9216000" cy="864000"/>
          </a:xfrm>
          <a:prstGeom prst="rect">
            <a:avLst/>
          </a:prstGeom>
          <a:noFill/>
          <a:ln w="12600"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fr-FR" sz="4000" strike="noStrike">
                <a:solidFill>
                  <a:srgbClr val="455f51"/>
                </a:solidFill>
                <a:latin typeface="Calibri"/>
                <a:ea typeface="Microsoft YaHei"/>
              </a:rPr>
              <a:t>Compétences devant être mobilisées</a:t>
            </a:r>
            <a:endParaRPr/>
          </a:p>
        </p:txBody>
      </p:sp>
      <p:sp>
        <p:nvSpPr>
          <p:cNvPr id="676" name="CustomShape 2"/>
          <p:cNvSpPr/>
          <p:nvPr/>
        </p:nvSpPr>
        <p:spPr>
          <a:xfrm>
            <a:off x="4848120" y="2743920"/>
            <a:ext cx="1689840" cy="1689840"/>
          </a:xfrm>
          <a:prstGeom prst="rect">
            <a:avLst/>
          </a:prstGeom>
          <a:solidFill>
            <a:srgbClr val="99cb38">
              <a:alpha val="50000"/>
            </a:srgbClr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77" name="CustomShape 3"/>
          <p:cNvSpPr/>
          <p:nvPr/>
        </p:nvSpPr>
        <p:spPr>
          <a:xfrm>
            <a:off x="4712760" y="1368000"/>
            <a:ext cx="1960200" cy="1134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/>
          <a:p>
            <a:pPr algn="ctr">
              <a:lnSpc>
                <a:spcPct val="90000"/>
              </a:lnSpc>
            </a:pP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Être </a:t>
            </a:r>
            <a:r>
              <a:rPr b="1"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curieux</a:t>
            </a:r>
            <a:endParaRPr/>
          </a:p>
        </p:txBody>
      </p:sp>
      <p:sp>
        <p:nvSpPr>
          <p:cNvPr id="678" name="CustomShape 4"/>
          <p:cNvSpPr/>
          <p:nvPr/>
        </p:nvSpPr>
        <p:spPr>
          <a:xfrm>
            <a:off x="5490720" y="3210840"/>
            <a:ext cx="1689840" cy="1689840"/>
          </a:xfrm>
          <a:prstGeom prst="rect">
            <a:avLst/>
          </a:prstGeom>
          <a:solidFill>
            <a:srgbClr val="99cb38">
              <a:alpha val="50000"/>
            </a:srgbClr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79" name="CustomShape 5"/>
          <p:cNvSpPr/>
          <p:nvPr/>
        </p:nvSpPr>
        <p:spPr>
          <a:xfrm>
            <a:off x="7314840" y="2864880"/>
            <a:ext cx="1757160" cy="123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/>
          <a:p>
            <a:pPr algn="ctr">
              <a:lnSpc>
                <a:spcPct val="90000"/>
              </a:lnSpc>
            </a:pP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Être capable de </a:t>
            </a:r>
            <a:r>
              <a:rPr b="1"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travailler en groupe</a:t>
            </a:r>
            <a:endParaRPr/>
          </a:p>
        </p:txBody>
      </p:sp>
      <p:sp>
        <p:nvSpPr>
          <p:cNvPr id="680" name="CustomShape 6"/>
          <p:cNvSpPr/>
          <p:nvPr/>
        </p:nvSpPr>
        <p:spPr>
          <a:xfrm>
            <a:off x="5245560" y="3966840"/>
            <a:ext cx="1689840" cy="1689840"/>
          </a:xfrm>
          <a:prstGeom prst="rect">
            <a:avLst/>
          </a:prstGeom>
          <a:solidFill>
            <a:srgbClr val="99cb38">
              <a:alpha val="50000"/>
            </a:srgbClr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81" name="CustomShape 7"/>
          <p:cNvSpPr/>
          <p:nvPr/>
        </p:nvSpPr>
        <p:spPr>
          <a:xfrm>
            <a:off x="7044480" y="4964760"/>
            <a:ext cx="1757160" cy="123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/>
          <a:p>
            <a:pPr algn="ctr">
              <a:lnSpc>
                <a:spcPct val="90000"/>
              </a:lnSpc>
            </a:pP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Suivre l</a:t>
            </a:r>
            <a:r>
              <a:rPr b="1"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’actualité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 sanitaire et sociale</a:t>
            </a:r>
            <a:endParaRPr/>
          </a:p>
        </p:txBody>
      </p:sp>
      <p:sp>
        <p:nvSpPr>
          <p:cNvPr id="682" name="CustomShape 8"/>
          <p:cNvSpPr/>
          <p:nvPr/>
        </p:nvSpPr>
        <p:spPr>
          <a:xfrm>
            <a:off x="4450680" y="3966840"/>
            <a:ext cx="1689840" cy="1689840"/>
          </a:xfrm>
          <a:prstGeom prst="rect">
            <a:avLst/>
          </a:prstGeom>
          <a:solidFill>
            <a:srgbClr val="99cb38">
              <a:alpha val="50000"/>
            </a:srgbClr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83" name="CustomShape 9"/>
          <p:cNvSpPr/>
          <p:nvPr/>
        </p:nvSpPr>
        <p:spPr>
          <a:xfrm>
            <a:off x="2583720" y="4964760"/>
            <a:ext cx="1757160" cy="123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/>
          <a:p>
            <a:pPr algn="ctr">
              <a:lnSpc>
                <a:spcPct val="90000"/>
              </a:lnSpc>
            </a:pP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Être capable de </a:t>
            </a:r>
            <a:r>
              <a:rPr b="1"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lire </a:t>
            </a: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plusieurs documents</a:t>
            </a:r>
            <a:endParaRPr/>
          </a:p>
        </p:txBody>
      </p:sp>
      <p:sp>
        <p:nvSpPr>
          <p:cNvPr id="684" name="CustomShape 10"/>
          <p:cNvSpPr/>
          <p:nvPr/>
        </p:nvSpPr>
        <p:spPr>
          <a:xfrm>
            <a:off x="4205160" y="3210840"/>
            <a:ext cx="1689840" cy="1689840"/>
          </a:xfrm>
          <a:prstGeom prst="rect">
            <a:avLst/>
          </a:prstGeom>
          <a:solidFill>
            <a:srgbClr val="99cb38">
              <a:alpha val="50000"/>
            </a:srgbClr>
          </a:solidFill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85" name="CustomShape 11"/>
          <p:cNvSpPr/>
          <p:nvPr/>
        </p:nvSpPr>
        <p:spPr>
          <a:xfrm>
            <a:off x="2313360" y="2864880"/>
            <a:ext cx="1757160" cy="123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/>
          <a:p>
            <a:pPr algn="ctr">
              <a:lnSpc>
                <a:spcPct val="90000"/>
              </a:lnSpc>
            </a:pPr>
            <a:r>
              <a:rPr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Être capable de </a:t>
            </a:r>
            <a:r>
              <a:rPr b="1" lang="fr-FR" sz="2000" strike="noStrike">
                <a:solidFill>
                  <a:srgbClr val="455f51"/>
                </a:solidFill>
                <a:latin typeface="Calibri"/>
                <a:ea typeface="Microsoft YaHei"/>
              </a:rPr>
              <a:t>rédiger</a:t>
            </a:r>
            <a:endParaRPr/>
          </a:p>
        </p:txBody>
      </p:sp>
    </p:spTree>
  </p:cSld>
  <p:transition spd="med" advTm="8000">
    <p:fade/>
  </p:transition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Application>LibreOffice/4.4.4.3$Windows_x86 LibreOffice_project/2c39ebcf046445232b798108aa8a7e7d89552ea8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2018-02-08T19:36:17Z</dcterms:created>
  <dc:creator>ophelia yvet</dc:creator>
  <dc:language>fr-FR</dc:language>
  <dcterms:modified xsi:type="dcterms:W3CDTF">2021-02-19T09:16:51Z</dcterms:modified>
  <cp:revision>34</cp:revision>
  <dc:title>Sciences et Techniques Sanitaires et Sociales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